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3"/>
    <p:sldMasterId id="2147483736" r:id="rId4"/>
  </p:sldMasterIdLst>
  <p:notesMasterIdLst>
    <p:notesMasterId r:id="rId16"/>
  </p:notesMasterIdLst>
  <p:sldIdLst>
    <p:sldId id="256" r:id="rId5"/>
    <p:sldId id="280" r:id="rId6"/>
    <p:sldId id="259" r:id="rId7"/>
    <p:sldId id="273" r:id="rId8"/>
    <p:sldId id="279" r:id="rId9"/>
    <p:sldId id="274" r:id="rId10"/>
    <p:sldId id="275" r:id="rId11"/>
    <p:sldId id="276" r:id="rId12"/>
    <p:sldId id="278" r:id="rId13"/>
    <p:sldId id="277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3B8"/>
    <a:srgbClr val="C3E6CB"/>
    <a:srgbClr val="F0AD4E"/>
    <a:srgbClr val="60B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3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DePinto" userId="7b093b77-602e-4361-ab89-bbc7ca380868" providerId="ADAL" clId="{190BA673-0050-4684-A71F-7C3F95EF5ADC}"/>
    <pc:docChg chg="custSel modSld">
      <pc:chgData name="Anthony DePinto" userId="7b093b77-602e-4361-ab89-bbc7ca380868" providerId="ADAL" clId="{190BA673-0050-4684-A71F-7C3F95EF5ADC}" dt="2022-07-22T19:44:34.228" v="22" actId="1076"/>
      <pc:docMkLst>
        <pc:docMk/>
      </pc:docMkLst>
      <pc:sldChg chg="addSp delSp modSp mod">
        <pc:chgData name="Anthony DePinto" userId="7b093b77-602e-4361-ab89-bbc7ca380868" providerId="ADAL" clId="{190BA673-0050-4684-A71F-7C3F95EF5ADC}" dt="2022-07-22T19:44:34.228" v="22" actId="1076"/>
        <pc:sldMkLst>
          <pc:docMk/>
          <pc:sldMk cId="3752886825" sldId="256"/>
        </pc:sldMkLst>
        <pc:spChg chg="mod">
          <ac:chgData name="Anthony DePinto" userId="7b093b77-602e-4361-ab89-bbc7ca380868" providerId="ADAL" clId="{190BA673-0050-4684-A71F-7C3F95EF5ADC}" dt="2022-07-22T19:44:10.165" v="19" actId="20577"/>
          <ac:spMkLst>
            <pc:docMk/>
            <pc:sldMk cId="3752886825" sldId="256"/>
            <ac:spMk id="2" creationId="{61CA96F4-7C11-71C7-E8C9-646DD7801274}"/>
          </ac:spMkLst>
        </pc:spChg>
        <pc:spChg chg="mod">
          <ac:chgData name="Anthony DePinto" userId="7b093b77-602e-4361-ab89-bbc7ca380868" providerId="ADAL" clId="{190BA673-0050-4684-A71F-7C3F95EF5ADC}" dt="2022-07-22T19:44:03.874" v="0"/>
          <ac:spMkLst>
            <pc:docMk/>
            <pc:sldMk cId="3752886825" sldId="256"/>
            <ac:spMk id="3" creationId="{D1418E5C-5F39-B8E6-C3A5-106BE6C69954}"/>
          </ac:spMkLst>
        </pc:spChg>
        <pc:picChg chg="del">
          <ac:chgData name="Anthony DePinto" userId="7b093b77-602e-4361-ab89-bbc7ca380868" providerId="ADAL" clId="{190BA673-0050-4684-A71F-7C3F95EF5ADC}" dt="2022-07-22T19:44:30.193" v="20" actId="478"/>
          <ac:picMkLst>
            <pc:docMk/>
            <pc:sldMk cId="3752886825" sldId="256"/>
            <ac:picMk id="5" creationId="{D08972F7-D18A-E548-328C-01CD5AD9F8AF}"/>
          </ac:picMkLst>
        </pc:picChg>
        <pc:picChg chg="add mod">
          <ac:chgData name="Anthony DePinto" userId="7b093b77-602e-4361-ab89-bbc7ca380868" providerId="ADAL" clId="{190BA673-0050-4684-A71F-7C3F95EF5ADC}" dt="2022-07-22T19:44:34.228" v="22" actId="1076"/>
          <ac:picMkLst>
            <pc:docMk/>
            <pc:sldMk cId="3752886825" sldId="256"/>
            <ac:picMk id="6" creationId="{5E5306B3-CCBF-9029-6B5B-9EAF9EB2A52F}"/>
          </ac:picMkLst>
        </pc:picChg>
      </pc:sldChg>
    </pc:docChg>
  </pc:docChgLst>
  <pc:docChgLst>
    <pc:chgData name="Kara Seeco" userId="cc043831-0c5e-4044-bb38-45aea45b0ef3" providerId="ADAL" clId="{2EB71148-8E26-41EA-A353-AB60E1EA45B4}"/>
    <pc:docChg chg="undo redo custSel modSld sldOrd">
      <pc:chgData name="Kara Seeco" userId="cc043831-0c5e-4044-bb38-45aea45b0ef3" providerId="ADAL" clId="{2EB71148-8E26-41EA-A353-AB60E1EA45B4}" dt="2022-08-04T16:04:40.404" v="150" actId="255"/>
      <pc:docMkLst>
        <pc:docMk/>
      </pc:docMkLst>
      <pc:sldChg chg="modSp mod">
        <pc:chgData name="Kara Seeco" userId="cc043831-0c5e-4044-bb38-45aea45b0ef3" providerId="ADAL" clId="{2EB71148-8E26-41EA-A353-AB60E1EA45B4}" dt="2022-08-04T16:04:40.404" v="150" actId="255"/>
        <pc:sldMkLst>
          <pc:docMk/>
          <pc:sldMk cId="458090357" sldId="259"/>
        </pc:sldMkLst>
        <pc:spChg chg="mod">
          <ac:chgData name="Kara Seeco" userId="cc043831-0c5e-4044-bb38-45aea45b0ef3" providerId="ADAL" clId="{2EB71148-8E26-41EA-A353-AB60E1EA45B4}" dt="2022-08-04T16:04:40.404" v="150" actId="255"/>
          <ac:spMkLst>
            <pc:docMk/>
            <pc:sldMk cId="458090357" sldId="259"/>
            <ac:spMk id="8" creationId="{1936CCD4-7A11-1A7B-76BD-4997409E6ED7}"/>
          </ac:spMkLst>
        </pc:spChg>
      </pc:sldChg>
      <pc:sldChg chg="modSp mod">
        <pc:chgData name="Kara Seeco" userId="cc043831-0c5e-4044-bb38-45aea45b0ef3" providerId="ADAL" clId="{2EB71148-8E26-41EA-A353-AB60E1EA45B4}" dt="2022-08-04T15:31:36.596" v="148" actId="33524"/>
        <pc:sldMkLst>
          <pc:docMk/>
          <pc:sldMk cId="4146456562" sldId="276"/>
        </pc:sldMkLst>
        <pc:spChg chg="mod">
          <ac:chgData name="Kara Seeco" userId="cc043831-0c5e-4044-bb38-45aea45b0ef3" providerId="ADAL" clId="{2EB71148-8E26-41EA-A353-AB60E1EA45B4}" dt="2022-08-04T15:31:36.596" v="148" actId="33524"/>
          <ac:spMkLst>
            <pc:docMk/>
            <pc:sldMk cId="4146456562" sldId="276"/>
            <ac:spMk id="8" creationId="{1936CCD4-7A11-1A7B-76BD-4997409E6ED7}"/>
          </ac:spMkLst>
        </pc:spChg>
      </pc:sldChg>
      <pc:sldChg chg="modSp mod ord">
        <pc:chgData name="Kara Seeco" userId="cc043831-0c5e-4044-bb38-45aea45b0ef3" providerId="ADAL" clId="{2EB71148-8E26-41EA-A353-AB60E1EA45B4}" dt="2022-08-04T15:20:10.098" v="112"/>
        <pc:sldMkLst>
          <pc:docMk/>
          <pc:sldMk cId="1067579824" sldId="277"/>
        </pc:sldMkLst>
        <pc:spChg chg="mod">
          <ac:chgData name="Kara Seeco" userId="cc043831-0c5e-4044-bb38-45aea45b0ef3" providerId="ADAL" clId="{2EB71148-8E26-41EA-A353-AB60E1EA45B4}" dt="2022-08-04T15:07:14.072" v="44" actId="20577"/>
          <ac:spMkLst>
            <pc:docMk/>
            <pc:sldMk cId="1067579824" sldId="277"/>
            <ac:spMk id="8" creationId="{1936CCD4-7A11-1A7B-76BD-4997409E6ED7}"/>
          </ac:spMkLst>
        </pc:spChg>
      </pc:sldChg>
      <pc:sldChg chg="modSp mod">
        <pc:chgData name="Kara Seeco" userId="cc043831-0c5e-4044-bb38-45aea45b0ef3" providerId="ADAL" clId="{2EB71148-8E26-41EA-A353-AB60E1EA45B4}" dt="2022-08-04T15:11:43.758" v="104" actId="20577"/>
        <pc:sldMkLst>
          <pc:docMk/>
          <pc:sldMk cId="2274430426" sldId="278"/>
        </pc:sldMkLst>
        <pc:spChg chg="mod">
          <ac:chgData name="Kara Seeco" userId="cc043831-0c5e-4044-bb38-45aea45b0ef3" providerId="ADAL" clId="{2EB71148-8E26-41EA-A353-AB60E1EA45B4}" dt="2022-08-04T15:11:43.758" v="104" actId="20577"/>
          <ac:spMkLst>
            <pc:docMk/>
            <pc:sldMk cId="2274430426" sldId="278"/>
            <ac:spMk id="8" creationId="{1936CCD4-7A11-1A7B-76BD-4997409E6ED7}"/>
          </ac:spMkLst>
        </pc:spChg>
      </pc:sldChg>
      <pc:sldChg chg="modSp mod">
        <pc:chgData name="Kara Seeco" userId="cc043831-0c5e-4044-bb38-45aea45b0ef3" providerId="ADAL" clId="{2EB71148-8E26-41EA-A353-AB60E1EA45B4}" dt="2022-08-04T15:11:10.677" v="100" actId="20577"/>
        <pc:sldMkLst>
          <pc:docMk/>
          <pc:sldMk cId="2266558195" sldId="279"/>
        </pc:sldMkLst>
        <pc:spChg chg="mod">
          <ac:chgData name="Kara Seeco" userId="cc043831-0c5e-4044-bb38-45aea45b0ef3" providerId="ADAL" clId="{2EB71148-8E26-41EA-A353-AB60E1EA45B4}" dt="2022-08-04T15:11:10.677" v="100" actId="20577"/>
          <ac:spMkLst>
            <pc:docMk/>
            <pc:sldMk cId="2266558195" sldId="279"/>
            <ac:spMk id="8" creationId="{1936CCD4-7A11-1A7B-76BD-4997409E6ED7}"/>
          </ac:spMkLst>
        </pc:spChg>
      </pc:sldChg>
    </pc:docChg>
  </pc:docChgLst>
  <pc:docChgLst>
    <pc:chgData name="Anthony DePinto" userId="7b093b77-602e-4361-ab89-bbc7ca380868" providerId="ADAL" clId="{4865FE43-FA65-4593-8459-F4D89C1ADCA1}"/>
    <pc:docChg chg="undo custSel addSld delSld modSld">
      <pc:chgData name="Anthony DePinto" userId="7b093b77-602e-4361-ab89-bbc7ca380868" providerId="ADAL" clId="{4865FE43-FA65-4593-8459-F4D89C1ADCA1}" dt="2022-07-20T16:50:13.513" v="3048" actId="47"/>
      <pc:docMkLst>
        <pc:docMk/>
      </pc:docMkLst>
      <pc:sldChg chg="del">
        <pc:chgData name="Anthony DePinto" userId="7b093b77-602e-4361-ab89-bbc7ca380868" providerId="ADAL" clId="{4865FE43-FA65-4593-8459-F4D89C1ADCA1}" dt="2022-07-20T16:41:48.760" v="2900" actId="47"/>
        <pc:sldMkLst>
          <pc:docMk/>
          <pc:sldMk cId="3518606752" sldId="257"/>
        </pc:sldMkLst>
      </pc:sldChg>
      <pc:sldChg chg="addSp delSp modSp del mod">
        <pc:chgData name="Anthony DePinto" userId="7b093b77-602e-4361-ab89-bbc7ca380868" providerId="ADAL" clId="{4865FE43-FA65-4593-8459-F4D89C1ADCA1}" dt="2022-07-20T16:50:13.513" v="3048" actId="47"/>
        <pc:sldMkLst>
          <pc:docMk/>
          <pc:sldMk cId="3829652843" sldId="258"/>
        </pc:sldMkLst>
        <pc:spChg chg="mod">
          <ac:chgData name="Anthony DePinto" userId="7b093b77-602e-4361-ab89-bbc7ca380868" providerId="ADAL" clId="{4865FE43-FA65-4593-8459-F4D89C1ADCA1}" dt="2022-07-19T20:18:21.718" v="105" actId="114"/>
          <ac:spMkLst>
            <pc:docMk/>
            <pc:sldMk cId="3829652843" sldId="258"/>
            <ac:spMk id="3" creationId="{7118AAEA-2E80-4133-7905-37A7298F928D}"/>
          </ac:spMkLst>
        </pc:spChg>
        <pc:picChg chg="add del mod">
          <ac:chgData name="Anthony DePinto" userId="7b093b77-602e-4361-ab89-bbc7ca380868" providerId="ADAL" clId="{4865FE43-FA65-4593-8459-F4D89C1ADCA1}" dt="2022-07-19T20:18:47.242" v="114" actId="478"/>
          <ac:picMkLst>
            <pc:docMk/>
            <pc:sldMk cId="3829652843" sldId="258"/>
            <ac:picMk id="5" creationId="{5DD6DAE5-D5EC-6361-FA98-F34A0E988F32}"/>
          </ac:picMkLst>
        </pc:picChg>
        <pc:picChg chg="add mod">
          <ac:chgData name="Anthony DePinto" userId="7b093b77-602e-4361-ab89-bbc7ca380868" providerId="ADAL" clId="{4865FE43-FA65-4593-8459-F4D89C1ADCA1}" dt="2022-07-19T20:18:36.691" v="110" actId="14100"/>
          <ac:picMkLst>
            <pc:docMk/>
            <pc:sldMk cId="3829652843" sldId="258"/>
            <ac:picMk id="6" creationId="{9DD69549-7367-6A3F-20E6-10395772FED8}"/>
          </ac:picMkLst>
        </pc:picChg>
      </pc:sldChg>
      <pc:sldChg chg="addSp delSp modSp mod modClrScheme chgLayout">
        <pc:chgData name="Anthony DePinto" userId="7b093b77-602e-4361-ab89-bbc7ca380868" providerId="ADAL" clId="{4865FE43-FA65-4593-8459-F4D89C1ADCA1}" dt="2022-07-20T14:07:40.449" v="1432" actId="20577"/>
        <pc:sldMkLst>
          <pc:docMk/>
          <pc:sldMk cId="458090357" sldId="259"/>
        </pc:sldMkLst>
        <pc:spChg chg="mod ord">
          <ac:chgData name="Anthony DePinto" userId="7b093b77-602e-4361-ab89-bbc7ca380868" providerId="ADAL" clId="{4865FE43-FA65-4593-8459-F4D89C1ADCA1}" dt="2022-07-19T20:55:51.269" v="418" actId="14100"/>
          <ac:spMkLst>
            <pc:docMk/>
            <pc:sldMk cId="458090357" sldId="259"/>
            <ac:spMk id="2" creationId="{825B7165-7DF7-6513-A50F-F2F2F79AEBAA}"/>
          </ac:spMkLst>
        </pc:spChg>
        <pc:spChg chg="del mod ord">
          <ac:chgData name="Anthony DePinto" userId="7b093b77-602e-4361-ab89-bbc7ca380868" providerId="ADAL" clId="{4865FE43-FA65-4593-8459-F4D89C1ADCA1}" dt="2022-07-19T20:30:47.916" v="122" actId="700"/>
          <ac:spMkLst>
            <pc:docMk/>
            <pc:sldMk cId="458090357" sldId="259"/>
            <ac:spMk id="3" creationId="{B3A305A8-6F1A-BC41-2BF9-EA51827AEB39}"/>
          </ac:spMkLst>
        </pc:spChg>
        <pc:spChg chg="add del mod ord">
          <ac:chgData name="Anthony DePinto" userId="7b093b77-602e-4361-ab89-bbc7ca380868" providerId="ADAL" clId="{4865FE43-FA65-4593-8459-F4D89C1ADCA1}" dt="2022-07-19T20:51:52.575" v="161" actId="22"/>
          <ac:spMkLst>
            <pc:docMk/>
            <pc:sldMk cId="458090357" sldId="259"/>
            <ac:spMk id="7" creationId="{B9AAD304-416C-B21A-463A-9955BE669AEE}"/>
          </ac:spMkLst>
        </pc:spChg>
        <pc:spChg chg="add mod ord">
          <ac:chgData name="Anthony DePinto" userId="7b093b77-602e-4361-ab89-bbc7ca380868" providerId="ADAL" clId="{4865FE43-FA65-4593-8459-F4D89C1ADCA1}" dt="2022-07-20T14:07:40.449" v="1432" actId="20577"/>
          <ac:spMkLst>
            <pc:docMk/>
            <pc:sldMk cId="458090357" sldId="259"/>
            <ac:spMk id="8" creationId="{1936CCD4-7A11-1A7B-76BD-4997409E6ED7}"/>
          </ac:spMkLst>
        </pc:spChg>
        <pc:spChg chg="add del mod">
          <ac:chgData name="Anthony DePinto" userId="7b093b77-602e-4361-ab89-bbc7ca380868" providerId="ADAL" clId="{4865FE43-FA65-4593-8459-F4D89C1ADCA1}" dt="2022-07-20T14:07:24.702" v="1420" actId="478"/>
          <ac:spMkLst>
            <pc:docMk/>
            <pc:sldMk cId="458090357" sldId="259"/>
            <ac:spMk id="16" creationId="{1DD277BA-502E-E9B9-2E7E-2586AADE4007}"/>
          </ac:spMkLst>
        </pc:spChg>
        <pc:picChg chg="del mod">
          <ac:chgData name="Anthony DePinto" userId="7b093b77-602e-4361-ab89-bbc7ca380868" providerId="ADAL" clId="{4865FE43-FA65-4593-8459-F4D89C1ADCA1}" dt="2022-07-19T20:55:22.301" v="414" actId="478"/>
          <ac:picMkLst>
            <pc:docMk/>
            <pc:sldMk cId="458090357" sldId="259"/>
            <ac:picMk id="5" creationId="{38F992C8-D221-1F86-935F-49B767CB9D28}"/>
          </ac:picMkLst>
        </pc:picChg>
        <pc:picChg chg="add del mod modCrop">
          <ac:chgData name="Anthony DePinto" userId="7b093b77-602e-4361-ab89-bbc7ca380868" providerId="ADAL" clId="{4865FE43-FA65-4593-8459-F4D89C1ADCA1}" dt="2022-07-19T20:51:49.943" v="160" actId="478"/>
          <ac:picMkLst>
            <pc:docMk/>
            <pc:sldMk cId="458090357" sldId="259"/>
            <ac:picMk id="6" creationId="{F283710C-F575-5589-5A09-08AED8EEA593}"/>
          </ac:picMkLst>
        </pc:picChg>
        <pc:picChg chg="add del mod ord">
          <ac:chgData name="Anthony DePinto" userId="7b093b77-602e-4361-ab89-bbc7ca380868" providerId="ADAL" clId="{4865FE43-FA65-4593-8459-F4D89C1ADCA1}" dt="2022-07-19T20:51:56.717" v="163" actId="478"/>
          <ac:picMkLst>
            <pc:docMk/>
            <pc:sldMk cId="458090357" sldId="259"/>
            <ac:picMk id="10" creationId="{9E371463-0ADA-2CC6-0E55-423AA9E9EE35}"/>
          </ac:picMkLst>
        </pc:picChg>
        <pc:picChg chg="add del mod ord">
          <ac:chgData name="Anthony DePinto" userId="7b093b77-602e-4361-ab89-bbc7ca380868" providerId="ADAL" clId="{4865FE43-FA65-4593-8459-F4D89C1ADCA1}" dt="2022-07-19T20:55:24.305" v="415" actId="478"/>
          <ac:picMkLst>
            <pc:docMk/>
            <pc:sldMk cId="458090357" sldId="259"/>
            <ac:picMk id="12" creationId="{5F1EA54C-E136-E2D5-66ED-FAE410E36F88}"/>
          </ac:picMkLst>
        </pc:picChg>
        <pc:picChg chg="add mod">
          <ac:chgData name="Anthony DePinto" userId="7b093b77-602e-4361-ab89-bbc7ca380868" providerId="ADAL" clId="{4865FE43-FA65-4593-8459-F4D89C1ADCA1}" dt="2022-07-19T20:55:32.631" v="417" actId="14100"/>
          <ac:picMkLst>
            <pc:docMk/>
            <pc:sldMk cId="458090357" sldId="259"/>
            <ac:picMk id="14" creationId="{4770D380-51D8-F464-E10C-E3B9B083049A}"/>
          </ac:picMkLst>
        </pc:picChg>
      </pc:sldChg>
      <pc:sldChg chg="delSp del mod">
        <pc:chgData name="Anthony DePinto" userId="7b093b77-602e-4361-ab89-bbc7ca380868" providerId="ADAL" clId="{4865FE43-FA65-4593-8459-F4D89C1ADCA1}" dt="2022-07-20T13:28:57.518" v="804" actId="47"/>
        <pc:sldMkLst>
          <pc:docMk/>
          <pc:sldMk cId="2629297160" sldId="260"/>
        </pc:sldMkLst>
        <pc:picChg chg="del">
          <ac:chgData name="Anthony DePinto" userId="7b093b77-602e-4361-ab89-bbc7ca380868" providerId="ADAL" clId="{4865FE43-FA65-4593-8459-F4D89C1ADCA1}" dt="2022-07-20T13:24:34.668" v="454" actId="21"/>
          <ac:picMkLst>
            <pc:docMk/>
            <pc:sldMk cId="2629297160" sldId="260"/>
            <ac:picMk id="7" creationId="{646F581E-54B3-6BB9-BB22-328C11C3FBD1}"/>
          </ac:picMkLst>
        </pc:picChg>
      </pc:sldChg>
      <pc:sldChg chg="addSp delSp modSp del mod">
        <pc:chgData name="Anthony DePinto" userId="7b093b77-602e-4361-ab89-bbc7ca380868" providerId="ADAL" clId="{4865FE43-FA65-4593-8459-F4D89C1ADCA1}" dt="2022-07-20T16:44:28.132" v="2925" actId="47"/>
        <pc:sldMkLst>
          <pc:docMk/>
          <pc:sldMk cId="1102605624" sldId="261"/>
        </pc:sldMkLst>
        <pc:spChg chg="add del">
          <ac:chgData name="Anthony DePinto" userId="7b093b77-602e-4361-ab89-bbc7ca380868" providerId="ADAL" clId="{4865FE43-FA65-4593-8459-F4D89C1ADCA1}" dt="2022-07-20T13:50:45.570" v="832" actId="3680"/>
          <ac:spMkLst>
            <pc:docMk/>
            <pc:sldMk cId="1102605624" sldId="261"/>
            <ac:spMk id="3" creationId="{1992BD03-0B61-7235-D96D-2F3331F0411B}"/>
          </ac:spMkLst>
        </pc:spChg>
        <pc:graphicFrameChg chg="add del mod ord modGraphic">
          <ac:chgData name="Anthony DePinto" userId="7b093b77-602e-4361-ab89-bbc7ca380868" providerId="ADAL" clId="{4865FE43-FA65-4593-8459-F4D89C1ADCA1}" dt="2022-07-20T13:50:18.092" v="829" actId="3680"/>
          <ac:graphicFrameMkLst>
            <pc:docMk/>
            <pc:sldMk cId="1102605624" sldId="261"/>
            <ac:graphicFrameMk id="4" creationId="{E170C2D2-2D9D-2DB7-20A0-F8E717AFFFA7}"/>
          </ac:graphicFrameMkLst>
        </pc:graphicFrameChg>
        <pc:graphicFrameChg chg="add mod ord modGraphic">
          <ac:chgData name="Anthony DePinto" userId="7b093b77-602e-4361-ab89-bbc7ca380868" providerId="ADAL" clId="{4865FE43-FA65-4593-8459-F4D89C1ADCA1}" dt="2022-07-20T13:59:29.728" v="1418" actId="13238"/>
          <ac:graphicFrameMkLst>
            <pc:docMk/>
            <pc:sldMk cId="1102605624" sldId="261"/>
            <ac:graphicFrameMk id="12" creationId="{1B542C7F-5B41-606E-081F-814700765626}"/>
          </ac:graphicFrameMkLst>
        </pc:graphicFrameChg>
        <pc:picChg chg="del mod">
          <ac:chgData name="Anthony DePinto" userId="7b093b77-602e-4361-ab89-bbc7ca380868" providerId="ADAL" clId="{4865FE43-FA65-4593-8459-F4D89C1ADCA1}" dt="2022-07-20T13:59:07.698" v="1416" actId="478"/>
          <ac:picMkLst>
            <pc:docMk/>
            <pc:sldMk cId="1102605624" sldId="261"/>
            <ac:picMk id="5" creationId="{C3111B0E-D990-7810-7740-BF70E64673C1}"/>
          </ac:picMkLst>
        </pc:picChg>
        <pc:picChg chg="add del mod">
          <ac:chgData name="Anthony DePinto" userId="7b093b77-602e-4361-ab89-bbc7ca380868" providerId="ADAL" clId="{4865FE43-FA65-4593-8459-F4D89C1ADCA1}" dt="2022-07-20T13:49:55.894" v="823" actId="22"/>
          <ac:picMkLst>
            <pc:docMk/>
            <pc:sldMk cId="1102605624" sldId="261"/>
            <ac:picMk id="7" creationId="{7EFEC7E1-8A64-AB61-B25F-88605A71AFAB}"/>
          </ac:picMkLst>
        </pc:picChg>
        <pc:picChg chg="add del">
          <ac:chgData name="Anthony DePinto" userId="7b093b77-602e-4361-ab89-bbc7ca380868" providerId="ADAL" clId="{4865FE43-FA65-4593-8459-F4D89C1ADCA1}" dt="2022-07-20T13:50:14.051" v="826" actId="22"/>
          <ac:picMkLst>
            <pc:docMk/>
            <pc:sldMk cId="1102605624" sldId="261"/>
            <ac:picMk id="9" creationId="{C4CD5F3D-B764-2588-BDC1-56EAD009B184}"/>
          </ac:picMkLst>
        </pc:picChg>
        <pc:picChg chg="add del mod ord">
          <ac:chgData name="Anthony DePinto" userId="7b093b77-602e-4361-ab89-bbc7ca380868" providerId="ADAL" clId="{4865FE43-FA65-4593-8459-F4D89C1ADCA1}" dt="2022-07-20T13:50:22.908" v="831" actId="22"/>
          <ac:picMkLst>
            <pc:docMk/>
            <pc:sldMk cId="1102605624" sldId="261"/>
            <ac:picMk id="11" creationId="{E804620A-0192-4CBE-D5A1-EB903B0783ED}"/>
          </ac:picMkLst>
        </pc:picChg>
        <pc:picChg chg="add del mod">
          <ac:chgData name="Anthony DePinto" userId="7b093b77-602e-4361-ab89-bbc7ca380868" providerId="ADAL" clId="{4865FE43-FA65-4593-8459-F4D89C1ADCA1}" dt="2022-07-20T13:51:59.967" v="894" actId="478"/>
          <ac:picMkLst>
            <pc:docMk/>
            <pc:sldMk cId="1102605624" sldId="261"/>
            <ac:picMk id="14" creationId="{A20E4128-0ADE-DAE9-D064-FB49722C6654}"/>
          </ac:picMkLst>
        </pc:picChg>
        <pc:picChg chg="add del mod">
          <ac:chgData name="Anthony DePinto" userId="7b093b77-602e-4361-ab89-bbc7ca380868" providerId="ADAL" clId="{4865FE43-FA65-4593-8459-F4D89C1ADCA1}" dt="2022-07-20T16:43:48.543" v="2913" actId="21"/>
          <ac:picMkLst>
            <pc:docMk/>
            <pc:sldMk cId="1102605624" sldId="261"/>
            <ac:picMk id="16" creationId="{0F28D6CB-79CD-9489-D2ED-AEA5BF43FD5C}"/>
          </ac:picMkLst>
        </pc:picChg>
        <pc:picChg chg="add del mod">
          <ac:chgData name="Anthony DePinto" userId="7b093b77-602e-4361-ab89-bbc7ca380868" providerId="ADAL" clId="{4865FE43-FA65-4593-8459-F4D89C1ADCA1}" dt="2022-07-20T16:43:48.543" v="2913" actId="21"/>
          <ac:picMkLst>
            <pc:docMk/>
            <pc:sldMk cId="1102605624" sldId="261"/>
            <ac:picMk id="18" creationId="{8A51E3BF-B655-1DD3-48F8-23C86276B373}"/>
          </ac:picMkLst>
        </pc:picChg>
        <pc:picChg chg="add del mod">
          <ac:chgData name="Anthony DePinto" userId="7b093b77-602e-4361-ab89-bbc7ca380868" providerId="ADAL" clId="{4865FE43-FA65-4593-8459-F4D89C1ADCA1}" dt="2022-07-20T16:43:48.543" v="2913" actId="21"/>
          <ac:picMkLst>
            <pc:docMk/>
            <pc:sldMk cId="1102605624" sldId="261"/>
            <ac:picMk id="20" creationId="{2E7E6F5D-ED3B-29E2-DBB3-BF410041E342}"/>
          </ac:picMkLst>
        </pc:picChg>
        <pc:picChg chg="add del mod">
          <ac:chgData name="Anthony DePinto" userId="7b093b77-602e-4361-ab89-bbc7ca380868" providerId="ADAL" clId="{4865FE43-FA65-4593-8459-F4D89C1ADCA1}" dt="2022-07-20T16:43:48.543" v="2913" actId="21"/>
          <ac:picMkLst>
            <pc:docMk/>
            <pc:sldMk cId="1102605624" sldId="261"/>
            <ac:picMk id="22" creationId="{BB650ABD-B240-1323-45E3-174190154D11}"/>
          </ac:picMkLst>
        </pc:picChg>
        <pc:picChg chg="add del mod">
          <ac:chgData name="Anthony DePinto" userId="7b093b77-602e-4361-ab89-bbc7ca380868" providerId="ADAL" clId="{4865FE43-FA65-4593-8459-F4D89C1ADCA1}" dt="2022-07-20T16:43:48.543" v="2913" actId="21"/>
          <ac:picMkLst>
            <pc:docMk/>
            <pc:sldMk cId="1102605624" sldId="261"/>
            <ac:picMk id="24" creationId="{D27C167F-C836-1DE5-2B84-5DD013CF2E65}"/>
          </ac:picMkLst>
        </pc:picChg>
        <pc:picChg chg="add del mod">
          <ac:chgData name="Anthony DePinto" userId="7b093b77-602e-4361-ab89-bbc7ca380868" providerId="ADAL" clId="{4865FE43-FA65-4593-8459-F4D89C1ADCA1}" dt="2022-07-20T16:43:48.543" v="2913" actId="21"/>
          <ac:picMkLst>
            <pc:docMk/>
            <pc:sldMk cId="1102605624" sldId="261"/>
            <ac:picMk id="26" creationId="{7096C0D9-9B58-CD71-4E0A-4B271288A691}"/>
          </ac:picMkLst>
        </pc:picChg>
      </pc:sldChg>
      <pc:sldChg chg="delSp modSp del mod">
        <pc:chgData name="Anthony DePinto" userId="7b093b77-602e-4361-ab89-bbc7ca380868" providerId="ADAL" clId="{4865FE43-FA65-4593-8459-F4D89C1ADCA1}" dt="2022-07-20T14:18:13.512" v="1706" actId="47"/>
        <pc:sldMkLst>
          <pc:docMk/>
          <pc:sldMk cId="2722054998" sldId="262"/>
        </pc:sldMkLst>
        <pc:picChg chg="del mod">
          <ac:chgData name="Anthony DePinto" userId="7b093b77-602e-4361-ab89-bbc7ca380868" providerId="ADAL" clId="{4865FE43-FA65-4593-8459-F4D89C1ADCA1}" dt="2022-07-20T14:14:39.751" v="1454" actId="21"/>
          <ac:picMkLst>
            <pc:docMk/>
            <pc:sldMk cId="2722054998" sldId="262"/>
            <ac:picMk id="5" creationId="{ED2220C9-65CB-CB7C-AA77-99F5457BA09B}"/>
          </ac:picMkLst>
        </pc:picChg>
      </pc:sldChg>
      <pc:sldChg chg="delSp modSp del mod">
        <pc:chgData name="Anthony DePinto" userId="7b093b77-602e-4361-ab89-bbc7ca380868" providerId="ADAL" clId="{4865FE43-FA65-4593-8459-F4D89C1ADCA1}" dt="2022-07-20T14:23:35.653" v="1954" actId="47"/>
        <pc:sldMkLst>
          <pc:docMk/>
          <pc:sldMk cId="1052376644" sldId="263"/>
        </pc:sldMkLst>
        <pc:picChg chg="del mod">
          <ac:chgData name="Anthony DePinto" userId="7b093b77-602e-4361-ab89-bbc7ca380868" providerId="ADAL" clId="{4865FE43-FA65-4593-8459-F4D89C1ADCA1}" dt="2022-07-20T14:18:50.658" v="1722" actId="21"/>
          <ac:picMkLst>
            <pc:docMk/>
            <pc:sldMk cId="1052376644" sldId="263"/>
            <ac:picMk id="5" creationId="{2FD09FFC-3A48-8729-EF79-F3DA64129AB3}"/>
          </ac:picMkLst>
        </pc:picChg>
      </pc:sldChg>
      <pc:sldChg chg="del">
        <pc:chgData name="Anthony DePinto" userId="7b093b77-602e-4361-ab89-bbc7ca380868" providerId="ADAL" clId="{4865FE43-FA65-4593-8459-F4D89C1ADCA1}" dt="2022-07-20T14:23:48.543" v="1955" actId="47"/>
        <pc:sldMkLst>
          <pc:docMk/>
          <pc:sldMk cId="3657386761" sldId="264"/>
        </pc:sldMkLst>
      </pc:sldChg>
      <pc:sldChg chg="delSp modSp del mod">
        <pc:chgData name="Anthony DePinto" userId="7b093b77-602e-4361-ab89-bbc7ca380868" providerId="ADAL" clId="{4865FE43-FA65-4593-8459-F4D89C1ADCA1}" dt="2022-07-20T14:33:07.225" v="2394" actId="47"/>
        <pc:sldMkLst>
          <pc:docMk/>
          <pc:sldMk cId="1483992291" sldId="265"/>
        </pc:sldMkLst>
        <pc:picChg chg="del mod">
          <ac:chgData name="Anthony DePinto" userId="7b093b77-602e-4361-ab89-bbc7ca380868" providerId="ADAL" clId="{4865FE43-FA65-4593-8459-F4D89C1ADCA1}" dt="2022-07-20T14:30:38.669" v="2115" actId="478"/>
          <ac:picMkLst>
            <pc:docMk/>
            <pc:sldMk cId="1483992291" sldId="265"/>
            <ac:picMk id="5" creationId="{60DE9A0F-098C-6080-519B-8F4942EAFB9C}"/>
          </ac:picMkLst>
        </pc:picChg>
      </pc:sldChg>
      <pc:sldChg chg="addSp delSp del mod">
        <pc:chgData name="Anthony DePinto" userId="7b093b77-602e-4361-ab89-bbc7ca380868" providerId="ADAL" clId="{4865FE43-FA65-4593-8459-F4D89C1ADCA1}" dt="2022-07-20T14:33:08.328" v="2395" actId="47"/>
        <pc:sldMkLst>
          <pc:docMk/>
          <pc:sldMk cId="1328028388" sldId="266"/>
        </pc:sldMkLst>
        <pc:picChg chg="add del">
          <ac:chgData name="Anthony DePinto" userId="7b093b77-602e-4361-ab89-bbc7ca380868" providerId="ADAL" clId="{4865FE43-FA65-4593-8459-F4D89C1ADCA1}" dt="2022-07-20T14:30:57.905" v="2118" actId="21"/>
          <ac:picMkLst>
            <pc:docMk/>
            <pc:sldMk cId="1328028388" sldId="266"/>
            <ac:picMk id="5" creationId="{8168F6BF-9BFC-6B82-B1F2-5478F7952D6A}"/>
          </ac:picMkLst>
        </pc:picChg>
      </pc:sldChg>
      <pc:sldChg chg="del">
        <pc:chgData name="Anthony DePinto" userId="7b093b77-602e-4361-ab89-bbc7ca380868" providerId="ADAL" clId="{4865FE43-FA65-4593-8459-F4D89C1ADCA1}" dt="2022-07-20T14:33:21.447" v="2396" actId="47"/>
        <pc:sldMkLst>
          <pc:docMk/>
          <pc:sldMk cId="3576122930" sldId="267"/>
        </pc:sldMkLst>
      </pc:sldChg>
      <pc:sldChg chg="delSp del mod">
        <pc:chgData name="Anthony DePinto" userId="7b093b77-602e-4361-ab89-bbc7ca380868" providerId="ADAL" clId="{4865FE43-FA65-4593-8459-F4D89C1ADCA1}" dt="2022-07-20T14:34:24.196" v="2398" actId="47"/>
        <pc:sldMkLst>
          <pc:docMk/>
          <pc:sldMk cId="3074877921" sldId="268"/>
        </pc:sldMkLst>
        <pc:picChg chg="del">
          <ac:chgData name="Anthony DePinto" userId="7b093b77-602e-4361-ab89-bbc7ca380868" providerId="ADAL" clId="{4865FE43-FA65-4593-8459-F4D89C1ADCA1}" dt="2022-07-20T14:34:22.206" v="2397" actId="478"/>
          <ac:picMkLst>
            <pc:docMk/>
            <pc:sldMk cId="3074877921" sldId="268"/>
            <ac:picMk id="5" creationId="{479349E8-7AA5-3A0E-B833-262AC865AC4B}"/>
          </ac:picMkLst>
        </pc:picChg>
      </pc:sldChg>
      <pc:sldChg chg="delSp modSp del mod">
        <pc:chgData name="Anthony DePinto" userId="7b093b77-602e-4361-ab89-bbc7ca380868" providerId="ADAL" clId="{4865FE43-FA65-4593-8459-F4D89C1ADCA1}" dt="2022-07-20T16:40:33.881" v="2899" actId="47"/>
        <pc:sldMkLst>
          <pc:docMk/>
          <pc:sldMk cId="3272994135" sldId="269"/>
        </pc:sldMkLst>
        <pc:spChg chg="mod">
          <ac:chgData name="Anthony DePinto" userId="7b093b77-602e-4361-ab89-bbc7ca380868" providerId="ADAL" clId="{4865FE43-FA65-4593-8459-F4D89C1ADCA1}" dt="2022-07-20T15:21:12.442" v="2423" actId="20577"/>
          <ac:spMkLst>
            <pc:docMk/>
            <pc:sldMk cId="3272994135" sldId="269"/>
            <ac:spMk id="2" creationId="{C61D58A4-F148-26DF-00AF-D3EA13A670B9}"/>
          </ac:spMkLst>
        </pc:spChg>
        <pc:spChg chg="mod">
          <ac:chgData name="Anthony DePinto" userId="7b093b77-602e-4361-ab89-bbc7ca380868" providerId="ADAL" clId="{4865FE43-FA65-4593-8459-F4D89C1ADCA1}" dt="2022-07-20T15:27:05.875" v="2684" actId="403"/>
          <ac:spMkLst>
            <pc:docMk/>
            <pc:sldMk cId="3272994135" sldId="269"/>
            <ac:spMk id="3" creationId="{1992BD03-0B61-7235-D96D-2F3331F0411B}"/>
          </ac:spMkLst>
        </pc:spChg>
        <pc:picChg chg="del mod">
          <ac:chgData name="Anthony DePinto" userId="7b093b77-602e-4361-ab89-bbc7ca380868" providerId="ADAL" clId="{4865FE43-FA65-4593-8459-F4D89C1ADCA1}" dt="2022-07-20T15:27:10.528" v="2685" actId="478"/>
          <ac:picMkLst>
            <pc:docMk/>
            <pc:sldMk cId="3272994135" sldId="269"/>
            <ac:picMk id="5" creationId="{53779F1A-853F-575B-6B33-BAB007A95AB6}"/>
          </ac:picMkLst>
        </pc:picChg>
      </pc:sldChg>
      <pc:sldChg chg="delSp del mod">
        <pc:chgData name="Anthony DePinto" userId="7b093b77-602e-4361-ab89-bbc7ca380868" providerId="ADAL" clId="{4865FE43-FA65-4593-8459-F4D89C1ADCA1}" dt="2022-07-20T16:39:21.745" v="2855" actId="47"/>
        <pc:sldMkLst>
          <pc:docMk/>
          <pc:sldMk cId="201405208" sldId="270"/>
        </pc:sldMkLst>
        <pc:picChg chg="del">
          <ac:chgData name="Anthony DePinto" userId="7b093b77-602e-4361-ab89-bbc7ca380868" providerId="ADAL" clId="{4865FE43-FA65-4593-8459-F4D89C1ADCA1}" dt="2022-07-20T16:37:10.556" v="2693" actId="21"/>
          <ac:picMkLst>
            <pc:docMk/>
            <pc:sldMk cId="201405208" sldId="270"/>
            <ac:picMk id="5" creationId="{7D245485-28DB-91CD-C1A3-FCE125B0AFEA}"/>
          </ac:picMkLst>
        </pc:picChg>
      </pc:sldChg>
      <pc:sldChg chg="del">
        <pc:chgData name="Anthony DePinto" userId="7b093b77-602e-4361-ab89-bbc7ca380868" providerId="ADAL" clId="{4865FE43-FA65-4593-8459-F4D89C1ADCA1}" dt="2022-07-20T16:39:22.534" v="2856" actId="47"/>
        <pc:sldMkLst>
          <pc:docMk/>
          <pc:sldMk cId="3708037499" sldId="271"/>
        </pc:sldMkLst>
      </pc:sldChg>
      <pc:sldChg chg="addSp delSp modSp add mod">
        <pc:chgData name="Anthony DePinto" userId="7b093b77-602e-4361-ab89-bbc7ca380868" providerId="ADAL" clId="{4865FE43-FA65-4593-8459-F4D89C1ADCA1}" dt="2022-07-20T13:28:49.014" v="803" actId="478"/>
        <pc:sldMkLst>
          <pc:docMk/>
          <pc:sldMk cId="19413542" sldId="273"/>
        </pc:sldMkLst>
        <pc:spChg chg="mod">
          <ac:chgData name="Anthony DePinto" userId="7b093b77-602e-4361-ab89-bbc7ca380868" providerId="ADAL" clId="{4865FE43-FA65-4593-8459-F4D89C1ADCA1}" dt="2022-07-20T13:28:39.272" v="802" actId="20577"/>
          <ac:spMkLst>
            <pc:docMk/>
            <pc:sldMk cId="19413542" sldId="273"/>
            <ac:spMk id="2" creationId="{825B7165-7DF7-6513-A50F-F2F2F79AEBAA}"/>
          </ac:spMkLst>
        </pc:spChg>
        <pc:spChg chg="mod">
          <ac:chgData name="Anthony DePinto" userId="7b093b77-602e-4361-ab89-bbc7ca380868" providerId="ADAL" clId="{4865FE43-FA65-4593-8459-F4D89C1ADCA1}" dt="2022-07-20T13:28:26.919" v="784" actId="20577"/>
          <ac:spMkLst>
            <pc:docMk/>
            <pc:sldMk cId="19413542" sldId="273"/>
            <ac:spMk id="8" creationId="{1936CCD4-7A11-1A7B-76BD-4997409E6ED7}"/>
          </ac:spMkLst>
        </pc:spChg>
        <pc:spChg chg="add del mod">
          <ac:chgData name="Anthony DePinto" userId="7b093b77-602e-4361-ab89-bbc7ca380868" providerId="ADAL" clId="{4865FE43-FA65-4593-8459-F4D89C1ADCA1}" dt="2022-07-20T13:24:18.544" v="450" actId="22"/>
          <ac:spMkLst>
            <pc:docMk/>
            <pc:sldMk cId="19413542" sldId="273"/>
            <ac:spMk id="9" creationId="{9B49057A-050B-0C3B-BF54-7B02BDD73BC0}"/>
          </ac:spMkLst>
        </pc:spChg>
        <pc:spChg chg="del">
          <ac:chgData name="Anthony DePinto" userId="7b093b77-602e-4361-ab89-bbc7ca380868" providerId="ADAL" clId="{4865FE43-FA65-4593-8459-F4D89C1ADCA1}" dt="2022-07-20T13:22:56.430" v="442" actId="22"/>
          <ac:spMkLst>
            <pc:docMk/>
            <pc:sldMk cId="19413542" sldId="273"/>
            <ac:spMk id="16" creationId="{1DD277BA-502E-E9B9-2E7E-2586AADE4007}"/>
          </ac:spMkLst>
        </pc:spChg>
        <pc:spChg chg="add del mod">
          <ac:chgData name="Anthony DePinto" userId="7b093b77-602e-4361-ab89-bbc7ca380868" providerId="ADAL" clId="{4865FE43-FA65-4593-8459-F4D89C1ADCA1}" dt="2022-07-20T13:26:35.116" v="621" actId="22"/>
          <ac:spMkLst>
            <pc:docMk/>
            <pc:sldMk cId="19413542" sldId="273"/>
            <ac:spMk id="19" creationId="{FAD7B5FC-08D1-2BD2-6518-262B3712A137}"/>
          </ac:spMkLst>
        </pc:spChg>
        <pc:picChg chg="add del mod ord">
          <ac:chgData name="Anthony DePinto" userId="7b093b77-602e-4361-ab89-bbc7ca380868" providerId="ADAL" clId="{4865FE43-FA65-4593-8459-F4D89C1ADCA1}" dt="2022-07-20T13:24:14.242" v="448" actId="478"/>
          <ac:picMkLst>
            <pc:docMk/>
            <pc:sldMk cId="19413542" sldId="273"/>
            <ac:picMk id="4" creationId="{D3DC05BD-6868-62C2-A3E6-661BA349D316}"/>
          </ac:picMkLst>
        </pc:picChg>
        <pc:picChg chg="add del">
          <ac:chgData name="Anthony DePinto" userId="7b093b77-602e-4361-ab89-bbc7ca380868" providerId="ADAL" clId="{4865FE43-FA65-4593-8459-F4D89C1ADCA1}" dt="2022-07-20T13:24:16.578" v="449" actId="21"/>
          <ac:picMkLst>
            <pc:docMk/>
            <pc:sldMk cId="19413542" sldId="273"/>
            <ac:picMk id="6" creationId="{98358B1F-A576-1FDE-4E8A-F5DE22C29CFD}"/>
          </ac:picMkLst>
        </pc:picChg>
        <pc:picChg chg="add del mod">
          <ac:chgData name="Anthony DePinto" userId="7b093b77-602e-4361-ab89-bbc7ca380868" providerId="ADAL" clId="{4865FE43-FA65-4593-8459-F4D89C1ADCA1}" dt="2022-07-20T13:26:32.891" v="619" actId="478"/>
          <ac:picMkLst>
            <pc:docMk/>
            <pc:sldMk cId="19413542" sldId="273"/>
            <ac:picMk id="11" creationId="{6466CEA7-0C9F-C582-F972-5906D5B7906B}"/>
          </ac:picMkLst>
        </pc:picChg>
        <pc:picChg chg="add del mod">
          <ac:chgData name="Anthony DePinto" userId="7b093b77-602e-4361-ab89-bbc7ca380868" providerId="ADAL" clId="{4865FE43-FA65-4593-8459-F4D89C1ADCA1}" dt="2022-07-20T13:28:49.014" v="803" actId="478"/>
          <ac:picMkLst>
            <pc:docMk/>
            <pc:sldMk cId="19413542" sldId="273"/>
            <ac:picMk id="13" creationId="{5A6CDAD4-CF30-8034-F427-506409088B1F}"/>
          </ac:picMkLst>
        </pc:picChg>
        <pc:picChg chg="del">
          <ac:chgData name="Anthony DePinto" userId="7b093b77-602e-4361-ab89-bbc7ca380868" providerId="ADAL" clId="{4865FE43-FA65-4593-8459-F4D89C1ADCA1}" dt="2022-07-20T13:21:37.774" v="441" actId="478"/>
          <ac:picMkLst>
            <pc:docMk/>
            <pc:sldMk cId="19413542" sldId="273"/>
            <ac:picMk id="14" creationId="{4770D380-51D8-F464-E10C-E3B9B083049A}"/>
          </ac:picMkLst>
        </pc:picChg>
        <pc:picChg chg="add del">
          <ac:chgData name="Anthony DePinto" userId="7b093b77-602e-4361-ab89-bbc7ca380868" providerId="ADAL" clId="{4865FE43-FA65-4593-8459-F4D89C1ADCA1}" dt="2022-07-20T13:26:34.438" v="620" actId="21"/>
          <ac:picMkLst>
            <pc:docMk/>
            <pc:sldMk cId="19413542" sldId="273"/>
            <ac:picMk id="17" creationId="{762CF4B5-3699-BB9A-F392-9A617064F762}"/>
          </ac:picMkLst>
        </pc:picChg>
        <pc:picChg chg="add mod">
          <ac:chgData name="Anthony DePinto" userId="7b093b77-602e-4361-ab89-bbc7ca380868" providerId="ADAL" clId="{4865FE43-FA65-4593-8459-F4D89C1ADCA1}" dt="2022-07-20T13:26:41.934" v="624" actId="1076"/>
          <ac:picMkLst>
            <pc:docMk/>
            <pc:sldMk cId="19413542" sldId="273"/>
            <ac:picMk id="21" creationId="{15B2B020-5C2F-0EA0-DD38-48201184714A}"/>
          </ac:picMkLst>
        </pc:picChg>
      </pc:sldChg>
      <pc:sldChg chg="add del">
        <pc:chgData name="Anthony DePinto" userId="7b093b77-602e-4361-ab89-bbc7ca380868" providerId="ADAL" clId="{4865FE43-FA65-4593-8459-F4D89C1ADCA1}" dt="2022-07-20T14:13:53.971" v="1434"/>
        <pc:sldMkLst>
          <pc:docMk/>
          <pc:sldMk cId="126452587" sldId="274"/>
        </pc:sldMkLst>
      </pc:sldChg>
      <pc:sldChg chg="addSp delSp modSp add mod">
        <pc:chgData name="Anthony DePinto" userId="7b093b77-602e-4361-ab89-bbc7ca380868" providerId="ADAL" clId="{4865FE43-FA65-4593-8459-F4D89C1ADCA1}" dt="2022-07-20T14:18:46.357" v="1721" actId="478"/>
        <pc:sldMkLst>
          <pc:docMk/>
          <pc:sldMk cId="583719969" sldId="274"/>
        </pc:sldMkLst>
        <pc:spChg chg="mod">
          <ac:chgData name="Anthony DePinto" userId="7b093b77-602e-4361-ab89-bbc7ca380868" providerId="ADAL" clId="{4865FE43-FA65-4593-8459-F4D89C1ADCA1}" dt="2022-07-20T14:14:17.001" v="1449" actId="20577"/>
          <ac:spMkLst>
            <pc:docMk/>
            <pc:sldMk cId="583719969" sldId="274"/>
            <ac:spMk id="2" creationId="{825B7165-7DF7-6513-A50F-F2F2F79AEBAA}"/>
          </ac:spMkLst>
        </pc:spChg>
        <pc:spChg chg="add del mod">
          <ac:chgData name="Anthony DePinto" userId="7b093b77-602e-4361-ab89-bbc7ca380868" providerId="ADAL" clId="{4865FE43-FA65-4593-8459-F4D89C1ADCA1}" dt="2022-07-20T14:14:25.941" v="1451" actId="22"/>
          <ac:spMkLst>
            <pc:docMk/>
            <pc:sldMk cId="583719969" sldId="274"/>
            <ac:spMk id="4" creationId="{EFCD2F40-242D-1539-19AE-772FF5461962}"/>
          </ac:spMkLst>
        </pc:spChg>
        <pc:spChg chg="mod">
          <ac:chgData name="Anthony DePinto" userId="7b093b77-602e-4361-ab89-bbc7ca380868" providerId="ADAL" clId="{4865FE43-FA65-4593-8459-F4D89C1ADCA1}" dt="2022-07-20T14:16:22.063" v="1701" actId="20577"/>
          <ac:spMkLst>
            <pc:docMk/>
            <pc:sldMk cId="583719969" sldId="274"/>
            <ac:spMk id="8" creationId="{1936CCD4-7A11-1A7B-76BD-4997409E6ED7}"/>
          </ac:spMkLst>
        </pc:spChg>
        <pc:spChg chg="add del mod">
          <ac:chgData name="Anthony DePinto" userId="7b093b77-602e-4361-ab89-bbc7ca380868" providerId="ADAL" clId="{4865FE43-FA65-4593-8459-F4D89C1ADCA1}" dt="2022-07-20T14:17:44.177" v="1703" actId="22"/>
          <ac:spMkLst>
            <pc:docMk/>
            <pc:sldMk cId="583719969" sldId="274"/>
            <ac:spMk id="11" creationId="{31B52D7F-89D0-A8E8-9A9D-E1EF91449C9D}"/>
          </ac:spMkLst>
        </pc:spChg>
        <pc:picChg chg="add del mod ord">
          <ac:chgData name="Anthony DePinto" userId="7b093b77-602e-4361-ab89-bbc7ca380868" providerId="ADAL" clId="{4865FE43-FA65-4593-8459-F4D89C1ADCA1}" dt="2022-07-20T14:17:41.963" v="1702" actId="478"/>
          <ac:picMkLst>
            <pc:docMk/>
            <pc:sldMk cId="583719969" sldId="274"/>
            <ac:picMk id="6" creationId="{B7BA80C4-F0E3-8191-CF56-3E0783068DCE}"/>
          </ac:picMkLst>
        </pc:picChg>
        <pc:picChg chg="add del mod">
          <ac:chgData name="Anthony DePinto" userId="7b093b77-602e-4361-ab89-bbc7ca380868" providerId="ADAL" clId="{4865FE43-FA65-4593-8459-F4D89C1ADCA1}" dt="2022-07-20T14:18:46.357" v="1721" actId="478"/>
          <ac:picMkLst>
            <pc:docMk/>
            <pc:sldMk cId="583719969" sldId="274"/>
            <ac:picMk id="9" creationId="{D62D08AF-8A83-FB2F-EBF4-CC0E89A7BFD8}"/>
          </ac:picMkLst>
        </pc:picChg>
        <pc:picChg chg="add mod ord">
          <ac:chgData name="Anthony DePinto" userId="7b093b77-602e-4361-ab89-bbc7ca380868" providerId="ADAL" clId="{4865FE43-FA65-4593-8459-F4D89C1ADCA1}" dt="2022-07-20T14:17:49.284" v="1705" actId="1076"/>
          <ac:picMkLst>
            <pc:docMk/>
            <pc:sldMk cId="583719969" sldId="274"/>
            <ac:picMk id="13" creationId="{B4BC2D61-55F0-2F89-B1F7-4C43CE4E5157}"/>
          </ac:picMkLst>
        </pc:picChg>
        <pc:picChg chg="del">
          <ac:chgData name="Anthony DePinto" userId="7b093b77-602e-4361-ab89-bbc7ca380868" providerId="ADAL" clId="{4865FE43-FA65-4593-8459-F4D89C1ADCA1}" dt="2022-07-20T14:14:20.451" v="1450" actId="478"/>
          <ac:picMkLst>
            <pc:docMk/>
            <pc:sldMk cId="583719969" sldId="274"/>
            <ac:picMk id="21" creationId="{15B2B020-5C2F-0EA0-DD38-48201184714A}"/>
          </ac:picMkLst>
        </pc:picChg>
      </pc:sldChg>
      <pc:sldChg chg="addSp delSp modSp add del mod">
        <pc:chgData name="Anthony DePinto" userId="7b093b77-602e-4361-ab89-bbc7ca380868" providerId="ADAL" clId="{4865FE43-FA65-4593-8459-F4D89C1ADCA1}" dt="2022-07-20T13:59:48.797" v="1419" actId="2696"/>
        <pc:sldMkLst>
          <pc:docMk/>
          <pc:sldMk cId="2089004671" sldId="274"/>
        </pc:sldMkLst>
        <pc:spChg chg="mod">
          <ac:chgData name="Anthony DePinto" userId="7b093b77-602e-4361-ab89-bbc7ca380868" providerId="ADAL" clId="{4865FE43-FA65-4593-8459-F4D89C1ADCA1}" dt="2022-07-20T13:29:18.085" v="815" actId="20577"/>
          <ac:spMkLst>
            <pc:docMk/>
            <pc:sldMk cId="2089004671" sldId="274"/>
            <ac:spMk id="2" creationId="{825B7165-7DF7-6513-A50F-F2F2F79AEBAA}"/>
          </ac:spMkLst>
        </pc:spChg>
        <pc:spChg chg="add mod">
          <ac:chgData name="Anthony DePinto" userId="7b093b77-602e-4361-ab89-bbc7ca380868" providerId="ADAL" clId="{4865FE43-FA65-4593-8459-F4D89C1ADCA1}" dt="2022-07-20T13:29:37.392" v="816" actId="478"/>
          <ac:spMkLst>
            <pc:docMk/>
            <pc:sldMk cId="2089004671" sldId="274"/>
            <ac:spMk id="4" creationId="{BFFDE32B-DA94-2C03-6A59-5FAEA1BF6E5A}"/>
          </ac:spMkLst>
        </pc:spChg>
        <pc:picChg chg="del">
          <ac:chgData name="Anthony DePinto" userId="7b093b77-602e-4361-ab89-bbc7ca380868" providerId="ADAL" clId="{4865FE43-FA65-4593-8459-F4D89C1ADCA1}" dt="2022-07-20T13:29:37.392" v="816" actId="478"/>
          <ac:picMkLst>
            <pc:docMk/>
            <pc:sldMk cId="2089004671" sldId="274"/>
            <ac:picMk id="21" creationId="{15B2B020-5C2F-0EA0-DD38-48201184714A}"/>
          </ac:picMkLst>
        </pc:picChg>
      </pc:sldChg>
      <pc:sldChg chg="addSp delSp modSp add mod">
        <pc:chgData name="Anthony DePinto" userId="7b093b77-602e-4361-ab89-bbc7ca380868" providerId="ADAL" clId="{4865FE43-FA65-4593-8459-F4D89C1ADCA1}" dt="2022-07-20T14:29:21.174" v="2086" actId="6549"/>
        <pc:sldMkLst>
          <pc:docMk/>
          <pc:sldMk cId="3094072156" sldId="275"/>
        </pc:sldMkLst>
        <pc:spChg chg="mod">
          <ac:chgData name="Anthony DePinto" userId="7b093b77-602e-4361-ab89-bbc7ca380868" providerId="ADAL" clId="{4865FE43-FA65-4593-8459-F4D89C1ADCA1}" dt="2022-07-20T14:18:39.855" v="1720" actId="20577"/>
          <ac:spMkLst>
            <pc:docMk/>
            <pc:sldMk cId="3094072156" sldId="275"/>
            <ac:spMk id="2" creationId="{825B7165-7DF7-6513-A50F-F2F2F79AEBAA}"/>
          </ac:spMkLst>
        </pc:spChg>
        <pc:spChg chg="add del mod">
          <ac:chgData name="Anthony DePinto" userId="7b093b77-602e-4361-ab89-bbc7ca380868" providerId="ADAL" clId="{4865FE43-FA65-4593-8459-F4D89C1ADCA1}" dt="2022-07-20T14:23:03.395" v="1947" actId="22"/>
          <ac:spMkLst>
            <pc:docMk/>
            <pc:sldMk cId="3094072156" sldId="275"/>
            <ac:spMk id="6" creationId="{3D29A2DC-F6A7-A7B7-AF77-E879B8C5CF8A}"/>
          </ac:spMkLst>
        </pc:spChg>
        <pc:spChg chg="mod">
          <ac:chgData name="Anthony DePinto" userId="7b093b77-602e-4361-ab89-bbc7ca380868" providerId="ADAL" clId="{4865FE43-FA65-4593-8459-F4D89C1ADCA1}" dt="2022-07-20T14:29:21.174" v="2086" actId="6549"/>
          <ac:spMkLst>
            <pc:docMk/>
            <pc:sldMk cId="3094072156" sldId="275"/>
            <ac:spMk id="8" creationId="{1936CCD4-7A11-1A7B-76BD-4997409E6ED7}"/>
          </ac:spMkLst>
        </pc:spChg>
        <pc:spChg chg="add del mod">
          <ac:chgData name="Anthony DePinto" userId="7b093b77-602e-4361-ab89-bbc7ca380868" providerId="ADAL" clId="{4865FE43-FA65-4593-8459-F4D89C1ADCA1}" dt="2022-07-20T14:23:30.889" v="1951" actId="478"/>
          <ac:spMkLst>
            <pc:docMk/>
            <pc:sldMk cId="3094072156" sldId="275"/>
            <ac:spMk id="12" creationId="{051AD801-C9D9-CEC0-B9FD-93DE44B578BC}"/>
          </ac:spMkLst>
        </pc:spChg>
        <pc:spChg chg="add del mod">
          <ac:chgData name="Anthony DePinto" userId="7b093b77-602e-4361-ab89-bbc7ca380868" providerId="ADAL" clId="{4865FE43-FA65-4593-8459-F4D89C1ADCA1}" dt="2022-07-20T14:27:48.975" v="1957" actId="22"/>
          <ac:spMkLst>
            <pc:docMk/>
            <pc:sldMk cId="3094072156" sldId="275"/>
            <ac:spMk id="15" creationId="{9371D692-5348-FB00-E731-599A8263ABF4}"/>
          </ac:spMkLst>
        </pc:spChg>
        <pc:picChg chg="add del mod">
          <ac:chgData name="Anthony DePinto" userId="7b093b77-602e-4361-ab89-bbc7ca380868" providerId="ADAL" clId="{4865FE43-FA65-4593-8459-F4D89C1ADCA1}" dt="2022-07-20T14:23:32.763" v="1953" actId="478"/>
          <ac:picMkLst>
            <pc:docMk/>
            <pc:sldMk cId="3094072156" sldId="275"/>
            <ac:picMk id="4" creationId="{B34B285A-8BE1-14B7-017E-68ED6A19278E}"/>
          </ac:picMkLst>
        </pc:picChg>
        <pc:picChg chg="del">
          <ac:chgData name="Anthony DePinto" userId="7b093b77-602e-4361-ab89-bbc7ca380868" providerId="ADAL" clId="{4865FE43-FA65-4593-8459-F4D89C1ADCA1}" dt="2022-07-20T14:18:53.062" v="1723" actId="478"/>
          <ac:picMkLst>
            <pc:docMk/>
            <pc:sldMk cId="3094072156" sldId="275"/>
            <ac:picMk id="9" creationId="{D62D08AF-8A83-FB2F-EBF4-CC0E89A7BFD8}"/>
          </ac:picMkLst>
        </pc:picChg>
        <pc:picChg chg="add del mod ord">
          <ac:chgData name="Anthony DePinto" userId="7b093b77-602e-4361-ab89-bbc7ca380868" providerId="ADAL" clId="{4865FE43-FA65-4593-8459-F4D89C1ADCA1}" dt="2022-07-20T14:27:37.570" v="1956" actId="478"/>
          <ac:picMkLst>
            <pc:docMk/>
            <pc:sldMk cId="3094072156" sldId="275"/>
            <ac:picMk id="10" creationId="{16681051-29F7-120D-041F-0E171C7DA2DD}"/>
          </ac:picMkLst>
        </pc:picChg>
        <pc:picChg chg="del">
          <ac:chgData name="Anthony DePinto" userId="7b093b77-602e-4361-ab89-bbc7ca380868" providerId="ADAL" clId="{4865FE43-FA65-4593-8459-F4D89C1ADCA1}" dt="2022-07-20T14:21:27.415" v="1946" actId="478"/>
          <ac:picMkLst>
            <pc:docMk/>
            <pc:sldMk cId="3094072156" sldId="275"/>
            <ac:picMk id="13" creationId="{B4BC2D61-55F0-2F89-B1F7-4C43CE4E5157}"/>
          </ac:picMkLst>
        </pc:picChg>
        <pc:picChg chg="add mod ord">
          <ac:chgData name="Anthony DePinto" userId="7b093b77-602e-4361-ab89-bbc7ca380868" providerId="ADAL" clId="{4865FE43-FA65-4593-8459-F4D89C1ADCA1}" dt="2022-07-20T14:27:59.095" v="1960" actId="1076"/>
          <ac:picMkLst>
            <pc:docMk/>
            <pc:sldMk cId="3094072156" sldId="275"/>
            <ac:picMk id="17" creationId="{74325CE3-7771-DD88-BF8D-583AD67B8242}"/>
          </ac:picMkLst>
        </pc:picChg>
      </pc:sldChg>
      <pc:sldChg chg="addSp delSp modSp add mod">
        <pc:chgData name="Anthony DePinto" userId="7b093b77-602e-4361-ab89-bbc7ca380868" providerId="ADAL" clId="{4865FE43-FA65-4593-8459-F4D89C1ADCA1}" dt="2022-07-20T14:32:58.871" v="2393" actId="207"/>
        <pc:sldMkLst>
          <pc:docMk/>
          <pc:sldMk cId="4146456562" sldId="276"/>
        </pc:sldMkLst>
        <pc:spChg chg="mod">
          <ac:chgData name="Anthony DePinto" userId="7b093b77-602e-4361-ab89-bbc7ca380868" providerId="ADAL" clId="{4865FE43-FA65-4593-8459-F4D89C1ADCA1}" dt="2022-07-20T14:30:29.015" v="2114" actId="20577"/>
          <ac:spMkLst>
            <pc:docMk/>
            <pc:sldMk cId="4146456562" sldId="276"/>
            <ac:spMk id="2" creationId="{825B7165-7DF7-6513-A50F-F2F2F79AEBAA}"/>
          </ac:spMkLst>
        </pc:spChg>
        <pc:spChg chg="add del mod">
          <ac:chgData name="Anthony DePinto" userId="7b093b77-602e-4361-ab89-bbc7ca380868" providerId="ADAL" clId="{4865FE43-FA65-4593-8459-F4D89C1ADCA1}" dt="2022-07-20T14:30:13.915" v="2089" actId="22"/>
          <ac:spMkLst>
            <pc:docMk/>
            <pc:sldMk cId="4146456562" sldId="276"/>
            <ac:spMk id="4" creationId="{96EAFA6A-7EE9-9A4C-2047-E4DE2AC1205D}"/>
          </ac:spMkLst>
        </pc:spChg>
        <pc:spChg chg="mod">
          <ac:chgData name="Anthony DePinto" userId="7b093b77-602e-4361-ab89-bbc7ca380868" providerId="ADAL" clId="{4865FE43-FA65-4593-8459-F4D89C1ADCA1}" dt="2022-07-20T14:32:58.871" v="2393" actId="207"/>
          <ac:spMkLst>
            <pc:docMk/>
            <pc:sldMk cId="4146456562" sldId="276"/>
            <ac:spMk id="8" creationId="{1936CCD4-7A11-1A7B-76BD-4997409E6ED7}"/>
          </ac:spMkLst>
        </pc:spChg>
        <pc:picChg chg="add mod ord">
          <ac:chgData name="Anthony DePinto" userId="7b093b77-602e-4361-ab89-bbc7ca380868" providerId="ADAL" clId="{4865FE43-FA65-4593-8459-F4D89C1ADCA1}" dt="2022-07-20T14:30:21.423" v="2093" actId="1076"/>
          <ac:picMkLst>
            <pc:docMk/>
            <pc:sldMk cId="4146456562" sldId="276"/>
            <ac:picMk id="6" creationId="{9D547513-2347-5B5D-6667-4060A10A5106}"/>
          </ac:picMkLst>
        </pc:picChg>
        <pc:picChg chg="add del mod">
          <ac:chgData name="Anthony DePinto" userId="7b093b77-602e-4361-ab89-bbc7ca380868" providerId="ADAL" clId="{4865FE43-FA65-4593-8459-F4D89C1ADCA1}" dt="2022-07-20T14:32:20.885" v="2327" actId="478"/>
          <ac:picMkLst>
            <pc:docMk/>
            <pc:sldMk cId="4146456562" sldId="276"/>
            <ac:picMk id="9" creationId="{E2FCB409-E5E4-8B42-9875-D6006859B5F6}"/>
          </ac:picMkLst>
        </pc:picChg>
        <pc:picChg chg="del">
          <ac:chgData name="Anthony DePinto" userId="7b093b77-602e-4361-ab89-bbc7ca380868" providerId="ADAL" clId="{4865FE43-FA65-4593-8459-F4D89C1ADCA1}" dt="2022-07-20T14:30:10.275" v="2088" actId="478"/>
          <ac:picMkLst>
            <pc:docMk/>
            <pc:sldMk cId="4146456562" sldId="276"/>
            <ac:picMk id="17" creationId="{74325CE3-7771-DD88-BF8D-583AD67B8242}"/>
          </ac:picMkLst>
        </pc:picChg>
      </pc:sldChg>
      <pc:sldChg chg="addSp delSp modSp add mod">
        <pc:chgData name="Anthony DePinto" userId="7b093b77-602e-4361-ab89-bbc7ca380868" providerId="ADAL" clId="{4865FE43-FA65-4593-8459-F4D89C1ADCA1}" dt="2022-07-20T16:38:55.996" v="2854" actId="20577"/>
        <pc:sldMkLst>
          <pc:docMk/>
          <pc:sldMk cId="1067579824" sldId="277"/>
        </pc:sldMkLst>
        <pc:spChg chg="mod">
          <ac:chgData name="Anthony DePinto" userId="7b093b77-602e-4361-ab89-bbc7ca380868" providerId="ADAL" clId="{4865FE43-FA65-4593-8459-F4D89C1ADCA1}" dt="2022-07-20T16:37:22.484" v="2705" actId="20577"/>
          <ac:spMkLst>
            <pc:docMk/>
            <pc:sldMk cId="1067579824" sldId="277"/>
            <ac:spMk id="2" creationId="{825B7165-7DF7-6513-A50F-F2F2F79AEBAA}"/>
          </ac:spMkLst>
        </pc:spChg>
        <pc:spChg chg="add del mod">
          <ac:chgData name="Anthony DePinto" userId="7b093b77-602e-4361-ab89-bbc7ca380868" providerId="ADAL" clId="{4865FE43-FA65-4593-8459-F4D89C1ADCA1}" dt="2022-07-20T16:35:38.912" v="2688" actId="22"/>
          <ac:spMkLst>
            <pc:docMk/>
            <pc:sldMk cId="1067579824" sldId="277"/>
            <ac:spMk id="4" creationId="{25567FC4-1C64-141D-5539-1FA224B9B2E5}"/>
          </ac:spMkLst>
        </pc:spChg>
        <pc:spChg chg="mod">
          <ac:chgData name="Anthony DePinto" userId="7b093b77-602e-4361-ab89-bbc7ca380868" providerId="ADAL" clId="{4865FE43-FA65-4593-8459-F4D89C1ADCA1}" dt="2022-07-20T16:38:55.996" v="2854" actId="20577"/>
          <ac:spMkLst>
            <pc:docMk/>
            <pc:sldMk cId="1067579824" sldId="277"/>
            <ac:spMk id="8" creationId="{1936CCD4-7A11-1A7B-76BD-4997409E6ED7}"/>
          </ac:spMkLst>
        </pc:spChg>
        <pc:spChg chg="add del mod">
          <ac:chgData name="Anthony DePinto" userId="7b093b77-602e-4361-ab89-bbc7ca380868" providerId="ADAL" clId="{4865FE43-FA65-4593-8459-F4D89C1ADCA1}" dt="2022-07-20T16:36:31.032" v="2690" actId="22"/>
          <ac:spMkLst>
            <pc:docMk/>
            <pc:sldMk cId="1067579824" sldId="277"/>
            <ac:spMk id="10" creationId="{BFBD95E0-036B-AB84-8510-C7B5B80027A3}"/>
          </ac:spMkLst>
        </pc:spChg>
        <pc:picChg chg="del">
          <ac:chgData name="Anthony DePinto" userId="7b093b77-602e-4361-ab89-bbc7ca380868" providerId="ADAL" clId="{4865FE43-FA65-4593-8459-F4D89C1ADCA1}" dt="2022-07-20T16:35:37.409" v="2687" actId="478"/>
          <ac:picMkLst>
            <pc:docMk/>
            <pc:sldMk cId="1067579824" sldId="277"/>
            <ac:picMk id="6" creationId="{9D547513-2347-5B5D-6667-4060A10A5106}"/>
          </ac:picMkLst>
        </pc:picChg>
        <pc:picChg chg="add del mod ord">
          <ac:chgData name="Anthony DePinto" userId="7b093b77-602e-4361-ab89-bbc7ca380868" providerId="ADAL" clId="{4865FE43-FA65-4593-8459-F4D89C1ADCA1}" dt="2022-07-20T16:36:29.813" v="2689" actId="478"/>
          <ac:picMkLst>
            <pc:docMk/>
            <pc:sldMk cId="1067579824" sldId="277"/>
            <ac:picMk id="7" creationId="{8348FE68-4E3A-B181-94B6-5E4C70E8FE55}"/>
          </ac:picMkLst>
        </pc:picChg>
        <pc:picChg chg="add mod ord">
          <ac:chgData name="Anthony DePinto" userId="7b093b77-602e-4361-ab89-bbc7ca380868" providerId="ADAL" clId="{4865FE43-FA65-4593-8459-F4D89C1ADCA1}" dt="2022-07-20T16:36:35.941" v="2692" actId="14100"/>
          <ac:picMkLst>
            <pc:docMk/>
            <pc:sldMk cId="1067579824" sldId="277"/>
            <ac:picMk id="12" creationId="{E8BA4885-B713-4050-C7D9-D49B80DBE38E}"/>
          </ac:picMkLst>
        </pc:picChg>
        <pc:picChg chg="add mod">
          <ac:chgData name="Anthony DePinto" userId="7b093b77-602e-4361-ab89-bbc7ca380868" providerId="ADAL" clId="{4865FE43-FA65-4593-8459-F4D89C1ADCA1}" dt="2022-07-20T16:37:16.990" v="2695" actId="1076"/>
          <ac:picMkLst>
            <pc:docMk/>
            <pc:sldMk cId="1067579824" sldId="277"/>
            <ac:picMk id="14" creationId="{85D03C8D-DDAF-F99B-7BBD-277D22518892}"/>
          </ac:picMkLst>
        </pc:picChg>
      </pc:sldChg>
      <pc:sldChg chg="modSp add mod">
        <pc:chgData name="Anthony DePinto" userId="7b093b77-602e-4361-ab89-bbc7ca380868" providerId="ADAL" clId="{4865FE43-FA65-4593-8459-F4D89C1ADCA1}" dt="2022-07-20T16:40:31.533" v="2898" actId="20577"/>
        <pc:sldMkLst>
          <pc:docMk/>
          <pc:sldMk cId="2274430426" sldId="278"/>
        </pc:sldMkLst>
        <pc:spChg chg="mod">
          <ac:chgData name="Anthony DePinto" userId="7b093b77-602e-4361-ab89-bbc7ca380868" providerId="ADAL" clId="{4865FE43-FA65-4593-8459-F4D89C1ADCA1}" dt="2022-07-20T16:40:31.533" v="2898" actId="20577"/>
          <ac:spMkLst>
            <pc:docMk/>
            <pc:sldMk cId="2274430426" sldId="278"/>
            <ac:spMk id="2" creationId="{825B7165-7DF7-6513-A50F-F2F2F79AEBAA}"/>
          </ac:spMkLst>
        </pc:spChg>
        <pc:spChg chg="mod">
          <ac:chgData name="Anthony DePinto" userId="7b093b77-602e-4361-ab89-bbc7ca380868" providerId="ADAL" clId="{4865FE43-FA65-4593-8459-F4D89C1ADCA1}" dt="2022-07-20T16:40:16.220" v="2861"/>
          <ac:spMkLst>
            <pc:docMk/>
            <pc:sldMk cId="2274430426" sldId="278"/>
            <ac:spMk id="8" creationId="{1936CCD4-7A11-1A7B-76BD-4997409E6ED7}"/>
          </ac:spMkLst>
        </pc:spChg>
      </pc:sldChg>
      <pc:sldChg chg="addSp delSp modSp add mod">
        <pc:chgData name="Anthony DePinto" userId="7b093b77-602e-4361-ab89-bbc7ca380868" providerId="ADAL" clId="{4865FE43-FA65-4593-8459-F4D89C1ADCA1}" dt="2022-07-20T16:47:02.184" v="3024" actId="20577"/>
        <pc:sldMkLst>
          <pc:docMk/>
          <pc:sldMk cId="2266558195" sldId="279"/>
        </pc:sldMkLst>
        <pc:spChg chg="mod">
          <ac:chgData name="Anthony DePinto" userId="7b093b77-602e-4361-ab89-bbc7ca380868" providerId="ADAL" clId="{4865FE43-FA65-4593-8459-F4D89C1ADCA1}" dt="2022-07-20T16:42:33.890" v="2906" actId="20577"/>
          <ac:spMkLst>
            <pc:docMk/>
            <pc:sldMk cId="2266558195" sldId="279"/>
            <ac:spMk id="2" creationId="{825B7165-7DF7-6513-A50F-F2F2F79AEBAA}"/>
          </ac:spMkLst>
        </pc:spChg>
        <pc:spChg chg="add del mod">
          <ac:chgData name="Anthony DePinto" userId="7b093b77-602e-4361-ab89-bbc7ca380868" providerId="ADAL" clId="{4865FE43-FA65-4593-8459-F4D89C1ADCA1}" dt="2022-07-20T16:43:15.627" v="2910" actId="478"/>
          <ac:spMkLst>
            <pc:docMk/>
            <pc:sldMk cId="2266558195" sldId="279"/>
            <ac:spMk id="4" creationId="{DE099E26-BD06-81E7-D835-5438883FAB56}"/>
          </ac:spMkLst>
        </pc:spChg>
        <pc:spChg chg="mod">
          <ac:chgData name="Anthony DePinto" userId="7b093b77-602e-4361-ab89-bbc7ca380868" providerId="ADAL" clId="{4865FE43-FA65-4593-8459-F4D89C1ADCA1}" dt="2022-07-20T16:47:02.184" v="3024" actId="20577"/>
          <ac:spMkLst>
            <pc:docMk/>
            <pc:sldMk cId="2266558195" sldId="279"/>
            <ac:spMk id="8" creationId="{1936CCD4-7A11-1A7B-76BD-4997409E6ED7}"/>
          </ac:spMkLst>
        </pc:spChg>
        <pc:graphicFrameChg chg="add mod modGraphic">
          <ac:chgData name="Anthony DePinto" userId="7b093b77-602e-4361-ab89-bbc7ca380868" providerId="ADAL" clId="{4865FE43-FA65-4593-8459-F4D89C1ADCA1}" dt="2022-07-20T16:43:24.758" v="2912" actId="14100"/>
          <ac:graphicFrameMkLst>
            <pc:docMk/>
            <pc:sldMk cId="2266558195" sldId="279"/>
            <ac:graphicFrameMk id="5" creationId="{D3587EE2-D44E-4CA8-2BFA-E19EB0CD32B0}"/>
          </ac:graphicFrameMkLst>
        </pc:graphicFrameChg>
        <pc:picChg chg="add mod">
          <ac:chgData name="Anthony DePinto" userId="7b093b77-602e-4361-ab89-bbc7ca380868" providerId="ADAL" clId="{4865FE43-FA65-4593-8459-F4D89C1ADCA1}" dt="2022-07-20T16:44:03.734" v="2919" actId="1076"/>
          <ac:picMkLst>
            <pc:docMk/>
            <pc:sldMk cId="2266558195" sldId="279"/>
            <ac:picMk id="7" creationId="{5C2E2873-D573-6B51-A0E9-0994EA35A05B}"/>
          </ac:picMkLst>
        </pc:picChg>
        <pc:picChg chg="add mod">
          <ac:chgData name="Anthony DePinto" userId="7b093b77-602e-4361-ab89-bbc7ca380868" providerId="ADAL" clId="{4865FE43-FA65-4593-8459-F4D89C1ADCA1}" dt="2022-07-20T16:44:06.209" v="2920" actId="1076"/>
          <ac:picMkLst>
            <pc:docMk/>
            <pc:sldMk cId="2266558195" sldId="279"/>
            <ac:picMk id="10" creationId="{82F9ED9A-5BF3-37A4-1007-1C4591CE15B0}"/>
          </ac:picMkLst>
        </pc:picChg>
        <pc:picChg chg="add mod">
          <ac:chgData name="Anthony DePinto" userId="7b093b77-602e-4361-ab89-bbc7ca380868" providerId="ADAL" clId="{4865FE43-FA65-4593-8459-F4D89C1ADCA1}" dt="2022-07-20T16:44:08.836" v="2921" actId="1076"/>
          <ac:picMkLst>
            <pc:docMk/>
            <pc:sldMk cId="2266558195" sldId="279"/>
            <ac:picMk id="12" creationId="{FB7E6818-B23C-FAB4-00A7-3E202B8E4781}"/>
          </ac:picMkLst>
        </pc:picChg>
        <pc:picChg chg="add mod">
          <ac:chgData name="Anthony DePinto" userId="7b093b77-602e-4361-ab89-bbc7ca380868" providerId="ADAL" clId="{4865FE43-FA65-4593-8459-F4D89C1ADCA1}" dt="2022-07-20T16:44:12.113" v="2922" actId="1076"/>
          <ac:picMkLst>
            <pc:docMk/>
            <pc:sldMk cId="2266558195" sldId="279"/>
            <ac:picMk id="14" creationId="{E06BE643-506E-0725-696C-44D04FF1A6B6}"/>
          </ac:picMkLst>
        </pc:picChg>
        <pc:picChg chg="add mod">
          <ac:chgData name="Anthony DePinto" userId="7b093b77-602e-4361-ab89-bbc7ca380868" providerId="ADAL" clId="{4865FE43-FA65-4593-8459-F4D89C1ADCA1}" dt="2022-07-20T16:44:16.598" v="2923" actId="1076"/>
          <ac:picMkLst>
            <pc:docMk/>
            <pc:sldMk cId="2266558195" sldId="279"/>
            <ac:picMk id="16" creationId="{7288A678-C869-EDB7-0471-378F64D31162}"/>
          </ac:picMkLst>
        </pc:picChg>
        <pc:picChg chg="add mod">
          <ac:chgData name="Anthony DePinto" userId="7b093b77-602e-4361-ab89-bbc7ca380868" providerId="ADAL" clId="{4865FE43-FA65-4593-8459-F4D89C1ADCA1}" dt="2022-07-20T16:44:21.577" v="2924" actId="1076"/>
          <ac:picMkLst>
            <pc:docMk/>
            <pc:sldMk cId="2266558195" sldId="279"/>
            <ac:picMk id="18" creationId="{FFAB3626-3FAC-16FD-D98A-3EB2AF21FADC}"/>
          </ac:picMkLst>
        </pc:picChg>
        <pc:picChg chg="del">
          <ac:chgData name="Anthony DePinto" userId="7b093b77-602e-4361-ab89-bbc7ca380868" providerId="ADAL" clId="{4865FE43-FA65-4593-8459-F4D89C1ADCA1}" dt="2022-07-20T16:43:05.212" v="2907" actId="478"/>
          <ac:picMkLst>
            <pc:docMk/>
            <pc:sldMk cId="2266558195" sldId="279"/>
            <ac:picMk id="21" creationId="{15B2B020-5C2F-0EA0-DD38-48201184714A}"/>
          </ac:picMkLst>
        </pc:picChg>
      </pc:sldChg>
      <pc:sldChg chg="addSp delSp modSp add mod">
        <pc:chgData name="Anthony DePinto" userId="7b093b77-602e-4361-ab89-bbc7ca380868" providerId="ADAL" clId="{4865FE43-FA65-4593-8459-F4D89C1ADCA1}" dt="2022-07-20T16:50:10.041" v="3047" actId="20577"/>
        <pc:sldMkLst>
          <pc:docMk/>
          <pc:sldMk cId="232981647" sldId="280"/>
        </pc:sldMkLst>
        <pc:spChg chg="mod">
          <ac:chgData name="Anthony DePinto" userId="7b093b77-602e-4361-ab89-bbc7ca380868" providerId="ADAL" clId="{4865FE43-FA65-4593-8459-F4D89C1ADCA1}" dt="2022-07-20T16:49:18.065" v="3035" actId="20577"/>
          <ac:spMkLst>
            <pc:docMk/>
            <pc:sldMk cId="232981647" sldId="280"/>
            <ac:spMk id="2" creationId="{825B7165-7DF7-6513-A50F-F2F2F79AEBAA}"/>
          </ac:spMkLst>
        </pc:spChg>
        <pc:spChg chg="mod">
          <ac:chgData name="Anthony DePinto" userId="7b093b77-602e-4361-ab89-bbc7ca380868" providerId="ADAL" clId="{4865FE43-FA65-4593-8459-F4D89C1ADCA1}" dt="2022-07-20T16:50:10.041" v="3047" actId="20577"/>
          <ac:spMkLst>
            <pc:docMk/>
            <pc:sldMk cId="232981647" sldId="280"/>
            <ac:spMk id="8" creationId="{1936CCD4-7A11-1A7B-76BD-4997409E6ED7}"/>
          </ac:spMkLst>
        </pc:spChg>
        <pc:picChg chg="add mod modCrop">
          <ac:chgData name="Anthony DePinto" userId="7b093b77-602e-4361-ab89-bbc7ca380868" providerId="ADAL" clId="{4865FE43-FA65-4593-8459-F4D89C1ADCA1}" dt="2022-07-20T16:49:52.620" v="3044" actId="1076"/>
          <ac:picMkLst>
            <pc:docMk/>
            <pc:sldMk cId="232981647" sldId="280"/>
            <ac:picMk id="4" creationId="{17D3E6F1-83C4-3CB9-2C0E-9291097EC908}"/>
          </ac:picMkLst>
        </pc:picChg>
        <pc:picChg chg="del">
          <ac:chgData name="Anthony DePinto" userId="7b093b77-602e-4361-ab89-bbc7ca380868" providerId="ADAL" clId="{4865FE43-FA65-4593-8459-F4D89C1ADCA1}" dt="2022-07-20T16:49:27.244" v="3036" actId="478"/>
          <ac:picMkLst>
            <pc:docMk/>
            <pc:sldMk cId="232981647" sldId="280"/>
            <ac:picMk id="14" creationId="{4770D380-51D8-F464-E10C-E3B9B083049A}"/>
          </ac:picMkLst>
        </pc:picChg>
      </pc:sldChg>
    </pc:docChg>
  </pc:docChgLst>
  <pc:docChgLst>
    <pc:chgData name="Anthony DePinto" userId="7b093b77-602e-4361-ab89-bbc7ca380868" providerId="ADAL" clId="{45CAC285-43DF-4C73-9D4E-4221A555CC9F}"/>
    <pc:docChg chg="custSel modSld">
      <pc:chgData name="Anthony DePinto" userId="7b093b77-602e-4361-ab89-bbc7ca380868" providerId="ADAL" clId="{45CAC285-43DF-4C73-9D4E-4221A555CC9F}" dt="2022-07-20T18:06:22.837" v="0" actId="478"/>
      <pc:docMkLst>
        <pc:docMk/>
      </pc:docMkLst>
      <pc:sldChg chg="delSp mod">
        <pc:chgData name="Anthony DePinto" userId="7b093b77-602e-4361-ab89-bbc7ca380868" providerId="ADAL" clId="{45CAC285-43DF-4C73-9D4E-4221A555CC9F}" dt="2022-07-20T18:06:22.837" v="0" actId="478"/>
        <pc:sldMkLst>
          <pc:docMk/>
          <pc:sldMk cId="1067579824" sldId="277"/>
        </pc:sldMkLst>
        <pc:picChg chg="del">
          <ac:chgData name="Anthony DePinto" userId="7b093b77-602e-4361-ab89-bbc7ca380868" providerId="ADAL" clId="{45CAC285-43DF-4C73-9D4E-4221A555CC9F}" dt="2022-07-20T18:06:22.837" v="0" actId="478"/>
          <ac:picMkLst>
            <pc:docMk/>
            <pc:sldMk cId="1067579824" sldId="277"/>
            <ac:picMk id="14" creationId="{85D03C8D-DDAF-F99B-7BBD-277D2251889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FCEC1-E473-48E3-B4C9-912A8EF60341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A3F15-6F24-4AC9-BD40-4050F9B02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45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51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8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97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61119-1C4D-138F-58BF-2AA993D3C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3EC7F0-676F-B2D3-A723-8B320164D4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2B1F6-4A10-6FF1-9918-F9EDC0C27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54573-E88E-3EB9-60A1-2D265031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B6C5-55C1-1824-F4F0-276255188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98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8EBAD-ACAC-0153-7BC2-414DF51A0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C4524-0DA3-D892-1B81-A718F5300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F208B-3490-E5A8-52C3-477161117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DC81A-7524-CD53-6771-E438A189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7D4A4-4AF3-4390-5306-4208AD5BE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69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31E76-FA0A-AFAA-1206-9EF10068C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D33D4-C40E-1D09-4F6B-0099E0A08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70BCB-025F-CB48-F242-B8EB5782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8750D-E773-D858-E29D-ECD187DC4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238B5-1525-0600-DF50-DF6C8A0A2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62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B891-2C03-E91A-FED5-A3170A03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78D72-0319-4121-A0B8-82D1A4435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CA507C-9964-0E19-1B5C-DBA2812AF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3E60B-34D6-EF5D-B92A-A45CC4F14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61C553-B817-3277-10B9-F25836D8A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558F9-5077-54A5-12AA-301ADF03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04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7BBF8-9733-5056-1342-3E0D4EDFD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E15F3-3F14-B66C-840B-EDBDF7111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98BC2F-DC5E-C392-EBAC-8CD7B5B05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2E708C-41D9-837A-E211-EDE6F05A7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BC67D0-9C45-7274-6DD8-D86662EC30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CBBD64-7D07-D40A-394B-08A70D30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44590D-A592-37E5-0666-7C45AE446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63B49B-F06E-2A32-9253-C44CEB87B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04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63AAF-E0B0-9AC7-5E81-D17906E05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BE715-5428-740F-407E-A413F782C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FC1AA1-ED3B-C182-6C69-BBBAD767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108ADA-663D-0B7E-BD11-1CD1A22CC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55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5B9A89-7097-DC2E-EA4D-A2550C64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857FFE-D2F9-220E-6331-8E95CD86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F2C18-4E14-6B1E-7602-37C2BEC4B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571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1EB0F-41D3-C500-0186-A09F0B285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16E7A-DA4E-7D76-5415-77B6ABAAB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F96E1C-F5EB-9D04-1E46-EB22CD951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EC46F-E574-81B3-5E66-46A3F4F95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2BFCC9-765A-C85D-FEF3-EF7481EF4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750B4-C9BA-DD19-491C-5649C74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5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79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D2229-DA73-7AE0-C230-F9C33D294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887B19-1B93-E53B-9B9E-388E622393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E5FE0-6479-03BD-BA7F-BFA7C361C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68575-D14C-4479-1DF9-E2AEB453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58CDA-0A9E-3531-7602-52FF8B398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8356A-7FE7-031E-A03D-AA3B9FE1A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0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089F8-BEF7-9733-D9A9-1A462ED4D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F968A8-FC13-849E-DCE4-05C09709C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C5FB0-BA1C-21D6-0857-9D6272359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B7DC9-A37D-9EE7-A371-00E22D25C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C8A84-22A1-ECA7-5319-64B7C04D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843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34892B-BD05-86C0-8302-9FFE3F97D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BA542-158C-8DD0-8098-4F5B1D28A6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4155F-9A00-74CF-0207-4DCDD660B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34E8B-77EC-D5E5-986D-523745752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0C830-4101-1D94-4E97-8D0209677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31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57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9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5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8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9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6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35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F24D77-41CC-B463-BEB5-E9DDAA94E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66D27-5650-7D15-31E6-FDDF29429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DC3DB-AB1E-0CA7-FE59-D43C4E2A3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6FE8F-AE03-4000-BE09-E5F1A777DF67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6A6A9-AB2B-2C7B-81CD-694D718B64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5992B-7EAF-ADD5-005E-8654F03D46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8447E-E8D4-4B94-800C-4445CDCA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4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A96F4-7C11-71C7-E8C9-646DD78012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Provider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418E5C-5F39-B8E6-C3A5-106BE6C699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Care Choice Tool - The Free Choice of Provider Solution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E5306B3-CCBF-9029-6B5B-9EAF9EB2A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13816" y="222055"/>
            <a:ext cx="3708062" cy="107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886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B7165-7DF7-6513-A50F-F2F2F79A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" y="594359"/>
            <a:ext cx="3320143" cy="1441270"/>
          </a:xfrm>
        </p:spPr>
        <p:txBody>
          <a:bodyPr/>
          <a:lstStyle/>
          <a:p>
            <a:r>
              <a:rPr lang="en-US" dirty="0"/>
              <a:t>My Account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36CCD4-7A11-1A7B-76BD-4997409E6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7457" y="2144486"/>
            <a:ext cx="3450771" cy="416071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Allows you to change: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1"/>
                </a:solidFill>
              </a:rPr>
              <a:t>First name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1"/>
                </a:solidFill>
              </a:rPr>
              <a:t>Last name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1"/>
                </a:solidFill>
              </a:rPr>
              <a:t>Contact number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bg1"/>
                </a:solidFill>
              </a:rPr>
              <a:t>Password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E8BA4885-B713-4050-C7D9-D49B80DBE3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3143" y="412582"/>
            <a:ext cx="7327552" cy="5892622"/>
          </a:xfrm>
        </p:spPr>
      </p:pic>
    </p:spTree>
    <p:extLst>
      <p:ext uri="{BB962C8B-B14F-4D97-AF65-F5344CB8AC3E}">
        <p14:creationId xmlns:p14="http://schemas.microsoft.com/office/powerpoint/2010/main" val="1067579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B8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51E907E0-437C-4004-AB76-870F51A450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314425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Let’s Get Started</a:t>
            </a:r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8D2479B9-309F-4646-8581-480477AF6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794100"/>
            <a:ext cx="9144000" cy="257012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We’ve been a trusted partner in web design since 1997.</a:t>
            </a:r>
          </a:p>
          <a:p>
            <a:r>
              <a:rPr lang="en-US" dirty="0">
                <a:solidFill>
                  <a:schemeClr val="bg1"/>
                </a:solidFill>
              </a:rPr>
              <a:t>See what our team can do for you!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4D7AACD-8D75-44FC-8DD8-54B5462FC4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9121" y="4947426"/>
            <a:ext cx="1973751" cy="571550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16C974C4-00B9-4C53-866A-E4172A062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106" y="1314425"/>
            <a:ext cx="2949786" cy="855437"/>
          </a:xfrm>
          <a:prstGeom prst="rect">
            <a:avLst/>
          </a:prstGeom>
        </p:spPr>
      </p:pic>
      <p:graphicFrame>
        <p:nvGraphicFramePr>
          <p:cNvPr id="19" name="Table 19">
            <a:extLst>
              <a:ext uri="{FF2B5EF4-FFF2-40B4-BE49-F238E27FC236}">
                <a16:creationId xmlns:a16="http://schemas.microsoft.com/office/drawing/2014/main" id="{C9F25273-4367-4C70-A02A-14775B9E40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603641"/>
              </p:ext>
            </p:extLst>
          </p:nvPr>
        </p:nvGraphicFramePr>
        <p:xfrm>
          <a:off x="2031998" y="5850788"/>
          <a:ext cx="8127999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327486975"/>
                    </a:ext>
                  </a:extLst>
                </a:gridCol>
                <a:gridCol w="5418666">
                  <a:extLst>
                    <a:ext uri="{9D8B030D-6E8A-4147-A177-3AD203B41FA5}">
                      <a16:colId xmlns:a16="http://schemas.microsoft.com/office/drawing/2014/main" val="42257853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B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phone: 330-707-0432 | 877-367-4364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B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77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072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B7165-7DF7-6513-A50F-F2F2F79A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" y="594359"/>
            <a:ext cx="3320143" cy="1441270"/>
          </a:xfrm>
        </p:spPr>
        <p:txBody>
          <a:bodyPr/>
          <a:lstStyle/>
          <a:p>
            <a:r>
              <a:rPr lang="en-US" dirty="0"/>
              <a:t>Logging In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36CCD4-7A11-1A7B-76BD-4997409E6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7457" y="2144486"/>
            <a:ext cx="3450771" cy="416071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You will </a:t>
            </a:r>
            <a:r>
              <a:rPr lang="en-US" sz="2400" b="1" i="1" dirty="0"/>
              <a:t>always</a:t>
            </a:r>
            <a:r>
              <a:rPr lang="en-US" sz="2400" dirty="0"/>
              <a:t> login with your email address.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 you forget your password, click the link to reset.</a:t>
            </a:r>
          </a:p>
          <a:p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D3E6F1-83C4-3CB9-2C0E-9291097EC9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730" r="65692"/>
          <a:stretch/>
        </p:blipFill>
        <p:spPr>
          <a:xfrm>
            <a:off x="4972594" y="1262742"/>
            <a:ext cx="5989320" cy="5254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8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B7165-7DF7-6513-A50F-F2F2F79A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" y="594359"/>
            <a:ext cx="3320143" cy="1441270"/>
          </a:xfrm>
        </p:spPr>
        <p:txBody>
          <a:bodyPr/>
          <a:lstStyle/>
          <a:p>
            <a:r>
              <a:rPr lang="en-US" dirty="0"/>
              <a:t>Viewing Referrals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36CCD4-7A11-1A7B-76BD-4997409E6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7457" y="2144486"/>
            <a:ext cx="3450771" cy="4160718"/>
          </a:xfrm>
        </p:spPr>
        <p:txBody>
          <a:bodyPr>
            <a:normAutofit/>
          </a:bodyPr>
          <a:lstStyle/>
          <a:p>
            <a:r>
              <a:rPr lang="en-US" sz="2000" dirty="0"/>
              <a:t>Click on Referral Search in the top menu.  </a:t>
            </a:r>
          </a:p>
          <a:p>
            <a:r>
              <a:rPr lang="en-US" sz="2000" dirty="0"/>
              <a:t>The referrals will display with an option to filter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Service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Zip Code</a:t>
            </a:r>
          </a:p>
          <a:p>
            <a:r>
              <a:rPr lang="en-US" sz="2000" dirty="0"/>
              <a:t>You can also Sort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Date Approved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Respond by Date</a:t>
            </a:r>
          </a:p>
          <a:p>
            <a:endParaRPr lang="en-US" sz="18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770D380-51D8-F464-E10C-E3B9B0830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3944" y="440138"/>
            <a:ext cx="6704286" cy="602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090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B7165-7DF7-6513-A50F-F2F2F79A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" y="594359"/>
            <a:ext cx="3320143" cy="1441270"/>
          </a:xfrm>
        </p:spPr>
        <p:txBody>
          <a:bodyPr/>
          <a:lstStyle/>
          <a:p>
            <a:r>
              <a:rPr lang="en-US" dirty="0"/>
              <a:t>Color Coding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36CCD4-7A11-1A7B-76BD-4997409E6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7457" y="2144486"/>
            <a:ext cx="3450771" cy="4160718"/>
          </a:xfrm>
        </p:spPr>
        <p:txBody>
          <a:bodyPr>
            <a:normAutofit/>
          </a:bodyPr>
          <a:lstStyle/>
          <a:p>
            <a:r>
              <a:rPr lang="en-US" sz="2000" dirty="0"/>
              <a:t>Immediate Attention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Referrals shaded </a:t>
            </a:r>
            <a:r>
              <a:rPr lang="en-US" sz="1800" b="1" dirty="0">
                <a:solidFill>
                  <a:srgbClr val="FF0000"/>
                </a:solidFill>
              </a:rPr>
              <a:t>RED</a:t>
            </a:r>
            <a:r>
              <a:rPr lang="en-US" sz="1800" dirty="0"/>
              <a:t> indicate that services are needed immediately to address a health/safety risk.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Please review/respond as soon as possible.</a:t>
            </a:r>
          </a:p>
          <a:p>
            <a:r>
              <a:rPr lang="en-US" sz="2000" dirty="0"/>
              <a:t>Non-Certified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Referrals shaded </a:t>
            </a:r>
            <a:r>
              <a:rPr lang="en-US" sz="1800" b="1" dirty="0">
                <a:solidFill>
                  <a:srgbClr val="F0AD4E"/>
                </a:solidFill>
              </a:rPr>
              <a:t>AMBER</a:t>
            </a:r>
            <a:r>
              <a:rPr lang="en-US" sz="1800" dirty="0"/>
              <a:t> indicate that the provider is not marked as certified for this referral.</a:t>
            </a:r>
          </a:p>
        </p:txBody>
      </p:sp>
      <p:pic>
        <p:nvPicPr>
          <p:cNvPr id="21" name="Content Placeholder 20">
            <a:extLst>
              <a:ext uri="{FF2B5EF4-FFF2-40B4-BE49-F238E27FC236}">
                <a16:creationId xmlns:a16="http://schemas.microsoft.com/office/drawing/2014/main" id="{15B2B020-5C2F-0EA0-DD38-4820118471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6057" y="822960"/>
            <a:ext cx="7572118" cy="5022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B7165-7DF7-6513-A50F-F2F2F79A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" y="594359"/>
            <a:ext cx="3320143" cy="1441270"/>
          </a:xfrm>
        </p:spPr>
        <p:txBody>
          <a:bodyPr/>
          <a:lstStyle/>
          <a:p>
            <a:r>
              <a:rPr lang="en-US" dirty="0"/>
              <a:t>Icons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36CCD4-7A11-1A7B-76BD-4997409E6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7457" y="2144486"/>
            <a:ext cx="3450771" cy="416071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Referrals can have one or more icons to highlight special conditions.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graphicFrame>
        <p:nvGraphicFramePr>
          <p:cNvPr id="5" name="Table 12">
            <a:extLst>
              <a:ext uri="{FF2B5EF4-FFF2-40B4-BE49-F238E27FC236}">
                <a16:creationId xmlns:a16="http://schemas.microsoft.com/office/drawing/2014/main" id="{D3587EE2-D44E-4CA8-2BFA-E19EB0CD3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4853297"/>
              </p:ext>
            </p:extLst>
          </p:nvPr>
        </p:nvGraphicFramePr>
        <p:xfrm>
          <a:off x="5769430" y="783771"/>
          <a:ext cx="5756048" cy="5521434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5756048">
                  <a:extLst>
                    <a:ext uri="{9D8B030D-6E8A-4147-A177-3AD203B41FA5}">
                      <a16:colId xmlns:a16="http://schemas.microsoft.com/office/drawing/2014/main" val="400641963"/>
                    </a:ext>
                  </a:extLst>
                </a:gridCol>
              </a:tblGrid>
              <a:tr h="906855">
                <a:tc>
                  <a:txBody>
                    <a:bodyPr/>
                    <a:lstStyle/>
                    <a:p>
                      <a:r>
                        <a:rPr lang="en-US" dirty="0"/>
                        <a:t>The icon indicates special communication needs.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957126"/>
                  </a:ext>
                </a:extLst>
              </a:tr>
              <a:tr h="906855">
                <a:tc>
                  <a:txBody>
                    <a:bodyPr/>
                    <a:lstStyle/>
                    <a:p>
                      <a:r>
                        <a:rPr lang="en-US" dirty="0"/>
                        <a:t>The wheelchair icon indicates that the person seeking services has accessibility requirements.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255681"/>
                  </a:ext>
                </a:extLst>
              </a:tr>
              <a:tr h="906855">
                <a:tc>
                  <a:txBody>
                    <a:bodyPr/>
                    <a:lstStyle/>
                    <a:p>
                      <a:r>
                        <a:rPr lang="en-US" dirty="0"/>
                        <a:t>The bus icon indicates the person will need a modified vehicle.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590500"/>
                  </a:ext>
                </a:extLst>
              </a:tr>
              <a:tr h="987159">
                <a:tc>
                  <a:txBody>
                    <a:bodyPr/>
                    <a:lstStyle/>
                    <a:p>
                      <a:r>
                        <a:rPr lang="en-US" dirty="0"/>
                        <a:t>The graduation cap indicates that the person is a transition student – currently in high school and planning to graduate within the next year.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812927"/>
                  </a:ext>
                </a:extLst>
              </a:tr>
              <a:tr h="906855">
                <a:tc>
                  <a:txBody>
                    <a:bodyPr/>
                    <a:lstStyle/>
                    <a:p>
                      <a:r>
                        <a:rPr lang="en-US" dirty="0"/>
                        <a:t>The house icon indicates the person is looking for a new living arrangement.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508060"/>
                  </a:ext>
                </a:extLst>
              </a:tr>
              <a:tr h="906855">
                <a:tc>
                  <a:txBody>
                    <a:bodyPr/>
                    <a:lstStyle/>
                    <a:p>
                      <a:r>
                        <a:rPr lang="en-US" dirty="0"/>
                        <a:t>The paperclip icon indicates the referral has a file attachment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68318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5C2E2873-D573-6B51-A0E9-0994EA35A0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684" y="924336"/>
            <a:ext cx="571550" cy="58679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2F9ED9A-5BF3-37A4-1007-1C4591CE1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7252" y="1858711"/>
            <a:ext cx="571550" cy="5715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B7E6818-B23C-FAB4-00A7-3E202B8E47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7252" y="2781642"/>
            <a:ext cx="571550" cy="5715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06BE643-506E-0725-696C-44D04FF1A6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1684" y="3704573"/>
            <a:ext cx="571550" cy="5715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288A678-C869-EDB7-0471-378F64D311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7252" y="4587795"/>
            <a:ext cx="571550" cy="5715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FAB3626-3FAC-16FD-D98A-3EB2AF21FA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67252" y="5510726"/>
            <a:ext cx="571550" cy="5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558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B7165-7DF7-6513-A50F-F2F2F79A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" y="594359"/>
            <a:ext cx="3320143" cy="1441270"/>
          </a:xfrm>
        </p:spPr>
        <p:txBody>
          <a:bodyPr/>
          <a:lstStyle/>
          <a:p>
            <a:r>
              <a:rPr lang="en-US" dirty="0"/>
              <a:t>Items to Note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36CCD4-7A11-1A7B-76BD-4997409E6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7457" y="2144486"/>
            <a:ext cx="3450771" cy="416071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Referrals are posted on the website with the NEWEST referrals on top.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Each referral is for a single service type.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To open a referral, simply click anywhere on the referral panel.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B4BC2D61-55F0-2F89-B1F7-4C43CE4E51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49106" y="1590073"/>
            <a:ext cx="7404530" cy="3677853"/>
          </a:xfrm>
        </p:spPr>
      </p:pic>
    </p:spTree>
    <p:extLst>
      <p:ext uri="{BB962C8B-B14F-4D97-AF65-F5344CB8AC3E}">
        <p14:creationId xmlns:p14="http://schemas.microsoft.com/office/powerpoint/2010/main" val="583719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B7165-7DF7-6513-A50F-F2F2F79A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" y="594359"/>
            <a:ext cx="3320143" cy="1441270"/>
          </a:xfrm>
        </p:spPr>
        <p:txBody>
          <a:bodyPr/>
          <a:lstStyle/>
          <a:p>
            <a:r>
              <a:rPr lang="en-US" dirty="0"/>
              <a:t>The Referral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36CCD4-7A11-1A7B-76BD-4997409E6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7457" y="2144486"/>
            <a:ext cx="3450771" cy="416071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referral will open and replace the search screen.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Referrals will look different and have different fields showing based on the service type of the referral.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interested in providing services, click on the</a:t>
            </a:r>
            <a:br>
              <a:rPr lang="en-US" sz="2000" dirty="0"/>
            </a:br>
            <a:r>
              <a:rPr lang="en-US" sz="2000" b="1" dirty="0">
                <a:solidFill>
                  <a:srgbClr val="C3E6CB"/>
                </a:solidFill>
              </a:rPr>
              <a:t>I’m Interested</a:t>
            </a:r>
            <a:r>
              <a:rPr lang="en-US" sz="2000" dirty="0"/>
              <a:t> button.</a:t>
            </a: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74325CE3-7771-DD88-BF8D-583AD67B82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5929" y="1295402"/>
            <a:ext cx="7468614" cy="4005942"/>
          </a:xfrm>
        </p:spPr>
      </p:pic>
    </p:spTree>
    <p:extLst>
      <p:ext uri="{BB962C8B-B14F-4D97-AF65-F5344CB8AC3E}">
        <p14:creationId xmlns:p14="http://schemas.microsoft.com/office/powerpoint/2010/main" val="3094072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B7165-7DF7-6513-A50F-F2F2F79A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" y="594359"/>
            <a:ext cx="3320143" cy="1441270"/>
          </a:xfrm>
        </p:spPr>
        <p:txBody>
          <a:bodyPr/>
          <a:lstStyle/>
          <a:p>
            <a:r>
              <a:rPr lang="en-US" dirty="0"/>
              <a:t>Response Form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36CCD4-7A11-1A7B-76BD-4997409E6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7457" y="2144486"/>
            <a:ext cx="3450771" cy="416071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Enter the date you can provide services.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comment section is the </a:t>
            </a:r>
            <a:r>
              <a:rPr lang="en-US" sz="2000" b="1" dirty="0"/>
              <a:t>BEST PLACE</a:t>
            </a:r>
            <a:r>
              <a:rPr lang="en-US" sz="2000" dirty="0"/>
              <a:t> to provide specific information that will be shared with the individual about </a:t>
            </a:r>
            <a:r>
              <a:rPr lang="en-US" sz="2000" b="1" dirty="0"/>
              <a:t>YOU</a:t>
            </a:r>
            <a:r>
              <a:rPr lang="en-US" sz="2000" dirty="0"/>
              <a:t> and the services you can provide.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Click on Respond to Request to complete the form.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D547513-2347-5B5D-6667-4060A10A51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2538" y="1001485"/>
            <a:ext cx="7695525" cy="4855029"/>
          </a:xfrm>
        </p:spPr>
      </p:pic>
    </p:spTree>
    <p:extLst>
      <p:ext uri="{BB962C8B-B14F-4D97-AF65-F5344CB8AC3E}">
        <p14:creationId xmlns:p14="http://schemas.microsoft.com/office/powerpoint/2010/main" val="4146456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B7165-7DF7-6513-A50F-F2F2F79A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" y="594359"/>
            <a:ext cx="3320143" cy="1441270"/>
          </a:xfrm>
        </p:spPr>
        <p:txBody>
          <a:bodyPr/>
          <a:lstStyle/>
          <a:p>
            <a:r>
              <a:rPr lang="en-US" dirty="0"/>
              <a:t>Responses to Referrals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36CCD4-7A11-1A7B-76BD-4997409E6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7457" y="2144486"/>
            <a:ext cx="3450771" cy="416071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person will decide which provider(s) they want to interview.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Providers will be contacts by the SSA directly.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you were not selected to provide services, you will still be contacted by the Care Choice Tool.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D547513-2347-5B5D-6667-4060A10A51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2538" y="1001485"/>
            <a:ext cx="7695525" cy="4855029"/>
          </a:xfrm>
        </p:spPr>
      </p:pic>
    </p:spTree>
    <p:extLst>
      <p:ext uri="{BB962C8B-B14F-4D97-AF65-F5344CB8AC3E}">
        <p14:creationId xmlns:p14="http://schemas.microsoft.com/office/powerpoint/2010/main" val="22744304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05C6E370674348BA64D959D5A834AA" ma:contentTypeVersion="18" ma:contentTypeDescription="Create a new document." ma:contentTypeScope="" ma:versionID="597abf7a5d613c3bd562172717d35fbf">
  <xsd:schema xmlns:xsd="http://www.w3.org/2001/XMLSchema" xmlns:xs="http://www.w3.org/2001/XMLSchema" xmlns:p="http://schemas.microsoft.com/office/2006/metadata/properties" xmlns:ns2="0160351c-3b06-428f-be90-a8a3f59b0baa" xmlns:ns3="76adcea1-b330-40da-bd55-f29d2bb8c27f" targetNamespace="http://schemas.microsoft.com/office/2006/metadata/properties" ma:root="true" ma:fieldsID="49077739c1669c08a84d6a5053816c9f" ns2:_="" ns3:_="">
    <xsd:import namespace="0160351c-3b06-428f-be90-a8a3f59b0baa"/>
    <xsd:import namespace="76adcea1-b330-40da-bd55-f29d2bb8c27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MediaServiceMetadata" minOccurs="0"/>
                <xsd:element ref="ns3:MediaServiceFastMetadata" minOccurs="0"/>
                <xsd:element ref="ns2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Sort_x0020_Order" minOccurs="0"/>
                <xsd:element ref="ns3:MediaServiceEventHashCode" minOccurs="0"/>
                <xsd:element ref="ns3:MediaServiceGenerationTime" minOccurs="0"/>
                <xsd:element ref="ns3:_Flow_SignoffStatus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60351c-3b06-428f-be90-a8a3f59b0ba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26647ce-a01a-4516-a22f-4c036319075f}" ma:internalName="TaxCatchAll" ma:showField="CatchAllData" ma:web="0160351c-3b06-428f-be90-a8a3f59b0b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adcea1-b330-40da-bd55-f29d2bb8c2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Sort_x0020_Order" ma:index="16" nillable="true" ma:displayName="Sort Order" ma:internalName="Sort_x0020_Order" ma:percentage="FALSE">
      <xsd:simpleType>
        <xsd:restriction base="dms:Number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19" nillable="true" ma:displayName="Sign-off status" ma:internalName="Sign_x002d_off_x0020_status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b2b1996a-01e0-4d0f-ae25-d6f6c51739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533585-C47D-4EA0-B1D3-90B6AEDCDD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EC066D-B852-439D-BBE3-46E9502ED0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60351c-3b06-428f-be90-a8a3f59b0baa"/>
    <ds:schemaRef ds:uri="76adcea1-b330-40da-bd55-f29d2bb8c2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6973</TotalTime>
  <Words>431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Retrospect</vt:lpstr>
      <vt:lpstr>Office Theme</vt:lpstr>
      <vt:lpstr>Provider Overview</vt:lpstr>
      <vt:lpstr>Logging In</vt:lpstr>
      <vt:lpstr>Viewing Referrals</vt:lpstr>
      <vt:lpstr>Color Coding</vt:lpstr>
      <vt:lpstr>Icons</vt:lpstr>
      <vt:lpstr>Items to Note</vt:lpstr>
      <vt:lpstr>The Referral</vt:lpstr>
      <vt:lpstr>Response Form</vt:lpstr>
      <vt:lpstr>Responses to Referrals</vt:lpstr>
      <vt:lpstr>My Account</vt:lpstr>
      <vt:lpstr>Let’s Get Started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Choice Tool</dc:title>
  <dc:creator>Anthony DePinto</dc:creator>
  <cp:lastModifiedBy>Kara Seeco</cp:lastModifiedBy>
  <cp:revision>1</cp:revision>
  <dcterms:created xsi:type="dcterms:W3CDTF">2022-06-23T18:26:04Z</dcterms:created>
  <dcterms:modified xsi:type="dcterms:W3CDTF">2022-08-04T16:04:44Z</dcterms:modified>
</cp:coreProperties>
</file>